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56" r:id="rId5"/>
    <p:sldId id="257" r:id="rId6"/>
    <p:sldId id="258" r:id="rId7"/>
    <p:sldId id="285" r:id="rId8"/>
    <p:sldId id="286" r:id="rId9"/>
    <p:sldId id="265" r:id="rId10"/>
    <p:sldId id="264" r:id="rId11"/>
    <p:sldId id="259" r:id="rId12"/>
    <p:sldId id="287" r:id="rId13"/>
    <p:sldId id="266" r:id="rId14"/>
    <p:sldId id="270" r:id="rId15"/>
    <p:sldId id="260" r:id="rId16"/>
    <p:sldId id="261" r:id="rId17"/>
    <p:sldId id="262" r:id="rId18"/>
    <p:sldId id="288" r:id="rId19"/>
    <p:sldId id="289" r:id="rId20"/>
    <p:sldId id="290" r:id="rId21"/>
    <p:sldId id="271" r:id="rId22"/>
    <p:sldId id="263" r:id="rId23"/>
    <p:sldId id="274" r:id="rId24"/>
    <p:sldId id="275" r:id="rId25"/>
    <p:sldId id="276" r:id="rId26"/>
    <p:sldId id="277" r:id="rId27"/>
    <p:sldId id="278" r:id="rId28"/>
    <p:sldId id="292" r:id="rId29"/>
    <p:sldId id="291" r:id="rId30"/>
    <p:sldId id="281" r:id="rId31"/>
    <p:sldId id="279" r:id="rId32"/>
    <p:sldId id="280" r:id="rId33"/>
    <p:sldId id="293" r:id="rId34"/>
    <p:sldId id="294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4CA6-8F88-E7D5-6B53-6292DDA56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5243F-B7E3-0B92-1102-81079593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AB2C-6233-3B46-56BB-6943B876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5A58-DB0C-7CDE-AA2B-D2B76642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4013-08CB-74CB-0B5B-57B30ABE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2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8332-72B1-DECB-FF95-B2B1F4A3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7FA22-7CB9-DAC3-0B09-F45C3DE4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E99E-F725-25B3-D7B2-A176B47D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DEE1-8AD6-A199-5068-DB97F4C2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4A79-9A6F-819B-D584-85171311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2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E8CA8-2EAB-A812-3413-876C2864C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8FD42-F622-46FE-A122-22B480B6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F51A-51A0-E934-E5C9-E17729C3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AA7E-D7F7-C112-0795-D6E3CE4C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8726-CBF8-C738-E4E2-69CA88B3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36CE-22AB-C6EF-1058-DA062E2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2233-2F64-DF29-8606-34F3B4DA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0B5F-4393-1A33-3C43-C0454AF3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EDF17-FC50-3A3E-6649-D1829E22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E61E-AE80-89E3-EA52-3FC15444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8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1366-2435-65EA-0290-209134C2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D5E0-635E-3119-643D-976E647F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5593-ED99-D938-A11D-BEBE066C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2A40-EA67-CAAE-5373-585E178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06F3-8CCB-3932-1272-E28B95BD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6683-C29B-6A4C-9307-7ED054E1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54ED-A19A-F60C-6ACF-33D10F7E4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1833B-ED2C-047E-4D59-AC686AA5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34A8-8014-851A-8CE3-472519E4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1934-FFBF-5308-9130-91EC3756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F9B1A-4528-8CA0-745D-8C11F18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2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E760-6103-BFDA-BC8A-167A28D7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B8204-2D07-228A-518B-2EC7EE81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31C3-F23D-2481-BF58-F7F94899B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8BFD5-1FF6-04F9-238B-CC174EAA1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4C9B7-AEE5-CC86-29F2-76392F637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515CF-47C5-5995-78D5-AA3250C1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7D87-57CF-8973-7CB4-4DBC2EFA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98A35-7C80-C984-7516-A1D2AF5A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2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EA42-9846-CDDF-2F19-746C036E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0F310-D36B-6CA3-072F-7FF62F90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A11B8-E33E-A0BE-4AFF-D46B5154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B5194-27CC-CA52-2F7D-CB66BD7A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C95B3-E9EA-8350-279A-1B52505E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6B83-EE88-3FA2-1FA2-04B15C1B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D17E1-22F1-153E-82F1-F477E89A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4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8FC6-1B85-08C7-9C44-CA389B9B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688F-DB42-192D-AB30-E378E7E7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C48D1-3793-5696-C3F8-8BE4E8C15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5B2E-8A53-0FFE-EDBF-EC8C4502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1E6D8-40FC-291E-5E6E-71C08334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6D058-357B-9653-1D63-237A9749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4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BFFF-05FA-AF2A-78B6-D8862132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389EA-0BC1-7D58-7101-50886DDBB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82EC-270A-11DC-B622-88FFBB6C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8660D-B19B-8A2B-7DA0-3E3B648C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EE626-032F-AB24-1E14-D35AF985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F3E49-219F-3DC3-530C-ACD4D605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2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11F2E-3968-4F95-4E29-455BEB73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AFED-3055-6AFF-B6EB-75ED377D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246F-F07B-438D-4CB2-349251C90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C91FA-0394-44F7-A386-C4167418BBA4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A61B-6747-EA8D-32CA-7A9D30AA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A3BB-C70D-1057-E6EE-557C5C25C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6701-9AAF-4968-9B98-14D3305A0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15F6-33DF-9AB6-A995-68F568FD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56" y="365125"/>
            <a:ext cx="9873343" cy="1325563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Google Sans"/>
              </a:rPr>
              <a:t>Interprocess</a:t>
            </a:r>
            <a:r>
              <a:rPr lang="en-US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Google Sans"/>
              </a:rPr>
              <a:t> communication (IPC)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18BE-5527-E4BB-A3F3-184B8A5B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Interprocess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communication (IPC) is 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D3E3FD"/>
                </a:highlight>
                <a:latin typeface="Google Sans"/>
              </a:rPr>
              <a:t>Interprocess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D3E3FD"/>
                </a:highlight>
                <a:latin typeface="Google Sans"/>
              </a:rPr>
              <a:t> communication is the mechanism provided by the operating system that allows processes to communicate with each other.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0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E0C9E-C82E-FCDB-ACCC-982CF84CA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41" y="391034"/>
            <a:ext cx="9204887" cy="5785929"/>
          </a:xfrm>
        </p:spPr>
      </p:pic>
    </p:spTree>
    <p:extLst>
      <p:ext uri="{BB962C8B-B14F-4D97-AF65-F5344CB8AC3E}">
        <p14:creationId xmlns:p14="http://schemas.microsoft.com/office/powerpoint/2010/main" val="5978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6886A-261C-EB42-26DB-76F75178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532" y="816430"/>
            <a:ext cx="8376091" cy="4587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93CEE3-773A-4C0C-EF35-186DD2446FF5}"/>
              </a:ext>
            </a:extLst>
          </p:cNvPr>
          <p:cNvSpPr txBox="1"/>
          <p:nvPr/>
        </p:nvSpPr>
        <p:spPr>
          <a:xfrm>
            <a:off x="968829" y="250371"/>
            <a:ext cx="66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II Method PIPE method</a:t>
            </a:r>
          </a:p>
        </p:txBody>
      </p:sp>
    </p:spTree>
    <p:extLst>
      <p:ext uri="{BB962C8B-B14F-4D97-AF65-F5344CB8AC3E}">
        <p14:creationId xmlns:p14="http://schemas.microsoft.com/office/powerpoint/2010/main" val="374249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A9FA-42D9-02AE-FE90-F08A0A01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passes a mgs. to the  child using pipe()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8FBA2-A930-DE48-9AB5-AE982074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333" y="1931087"/>
            <a:ext cx="7168410" cy="4582160"/>
          </a:xfrm>
        </p:spPr>
      </p:pic>
    </p:spTree>
    <p:extLst>
      <p:ext uri="{BB962C8B-B14F-4D97-AF65-F5344CB8AC3E}">
        <p14:creationId xmlns:p14="http://schemas.microsoft.com/office/powerpoint/2010/main" val="414072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14041-FA2F-160E-7AC4-1410F80A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572" y="348410"/>
            <a:ext cx="8441306" cy="5987075"/>
          </a:xfrm>
        </p:spPr>
      </p:pic>
    </p:spTree>
    <p:extLst>
      <p:ext uri="{BB962C8B-B14F-4D97-AF65-F5344CB8AC3E}">
        <p14:creationId xmlns:p14="http://schemas.microsoft.com/office/powerpoint/2010/main" val="273541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2AA6-1967-03D0-2FA6-27FCE474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475794"/>
            <a:ext cx="10515600" cy="624068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200" dirty="0"/>
              <a:t>FIFO special file is similar to a pipe, except that it is created in a different way.  Instead of being an anonymous communications channel, a FIFO special file is entered into the filesystem by calling </a:t>
            </a:r>
            <a:r>
              <a:rPr lang="en-US" sz="3200" dirty="0" err="1"/>
              <a:t>mkfifo</a:t>
            </a:r>
            <a:r>
              <a:rPr lang="en-US" sz="3200" dirty="0"/>
              <a:t>().</a:t>
            </a:r>
          </a:p>
          <a:p>
            <a:pPr algn="just">
              <a:lnSpc>
                <a:spcPct val="170000"/>
              </a:lnSpc>
            </a:pPr>
            <a:r>
              <a:rPr lang="en-US" sz="3200" dirty="0"/>
              <a:t>Once you have created a FIFO special file in this way, any process can open it for reading or writing, in the same way as an ordinary file.  </a:t>
            </a:r>
          </a:p>
          <a:p>
            <a:pPr algn="just">
              <a:lnSpc>
                <a:spcPct val="170000"/>
              </a:lnSpc>
            </a:pPr>
            <a:r>
              <a:rPr lang="en-US" sz="3200" dirty="0"/>
              <a:t>However, it has to be open at both ends simultaneously before you can proceed to do any input or output operations on it.  Opening a FIFO for reading normally blocks until some other process opens the same FIFO for writing, and vice versa.  See </a:t>
            </a:r>
            <a:r>
              <a:rPr lang="en-US" sz="3200" dirty="0" err="1"/>
              <a:t>fifo</a:t>
            </a:r>
            <a:r>
              <a:rPr lang="en-US" sz="3200" dirty="0"/>
              <a:t>(7) for nonblocking handling of FIFO special files.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7382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1DC9-6CEC-60A9-9E05-DA999DAC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mkfifo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A078B-F70C-2622-053F-3058BFCCA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26" y="1171555"/>
            <a:ext cx="7506748" cy="1914792"/>
          </a:xfrm>
        </p:spPr>
      </p:pic>
    </p:spTree>
    <p:extLst>
      <p:ext uri="{BB962C8B-B14F-4D97-AF65-F5344CB8AC3E}">
        <p14:creationId xmlns:p14="http://schemas.microsoft.com/office/powerpoint/2010/main" val="112327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8E92F7-066D-E4AA-10FF-D918B39B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9" y="463551"/>
            <a:ext cx="8904403" cy="54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2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80CF5-A998-1630-BF33-F158A789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947391"/>
            <a:ext cx="8183117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8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A95-2CF4-602E-6431-E45AAD93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creates a named pipe with the name fifo1 </a:t>
            </a:r>
            <a:r>
              <a:rPr lang="en-US" dirty="0" err="1"/>
              <a:t>usi</a:t>
            </a:r>
            <a:r>
              <a:rPr lang="en-US" dirty="0"/>
              <a:t> g “</a:t>
            </a:r>
            <a:r>
              <a:rPr lang="en-US" dirty="0" err="1">
                <a:solidFill>
                  <a:srgbClr val="FF0000"/>
                </a:solidFill>
              </a:rPr>
              <a:t>mkfifo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4B7D4-7BD6-20AE-0503-791C4BC9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356" y="1727113"/>
            <a:ext cx="7798201" cy="1701887"/>
          </a:xfrm>
        </p:spPr>
      </p:pic>
    </p:spTree>
    <p:extLst>
      <p:ext uri="{BB962C8B-B14F-4D97-AF65-F5344CB8AC3E}">
        <p14:creationId xmlns:p14="http://schemas.microsoft.com/office/powerpoint/2010/main" val="323152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EA70-61E2-F18C-0581-6FE2053F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Sender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9CEE5-0432-279D-EB46-289210BC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098" y="1860970"/>
            <a:ext cx="10145473" cy="2914230"/>
          </a:xfrm>
        </p:spPr>
      </p:pic>
    </p:spTree>
    <p:extLst>
      <p:ext uri="{BB962C8B-B14F-4D97-AF65-F5344CB8AC3E}">
        <p14:creationId xmlns:p14="http://schemas.microsoft.com/office/powerpoint/2010/main" val="247758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E1B0-CAA6-145D-AAB4-A08EEBB4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</a:t>
            </a:r>
            <a:r>
              <a:rPr lang="en-US" b="1" dirty="0" err="1">
                <a:solidFill>
                  <a:srgbClr val="C00000"/>
                </a:solidFill>
              </a:rPr>
              <a:t>Interprocess</a:t>
            </a:r>
            <a:r>
              <a:rPr lang="en-US" b="1" dirty="0">
                <a:solidFill>
                  <a:srgbClr val="C00000"/>
                </a:solidFill>
              </a:rPr>
              <a:t> Communication is Necessary</a:t>
            </a:r>
            <a:br>
              <a:rPr lang="en-US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E606-78A7-0536-D28B-AF18715A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IPC lets different programs run in parallel, share data, and communicate with each other. It’s important for two reasons:</a:t>
            </a:r>
          </a:p>
          <a:p>
            <a:endParaRPr lang="en-US" dirty="0"/>
          </a:p>
          <a:p>
            <a:r>
              <a:rPr lang="en-US" dirty="0"/>
              <a:t>It speeds up the execution of tasks.</a:t>
            </a:r>
          </a:p>
          <a:p>
            <a:r>
              <a:rPr lang="en-US" dirty="0"/>
              <a:t>It ensures that the tasks run correctly and in the order that they were executed.</a:t>
            </a:r>
          </a:p>
          <a:p>
            <a:r>
              <a:rPr lang="en-US" dirty="0"/>
              <a:t>IPC is essential for the efficient operation of an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811900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F166-31A5-D5DE-DEF4-C24811B8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Receiver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BFE57-82C0-EB2B-FED5-FACCC27B9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835"/>
            <a:ext cx="10577069" cy="3166330"/>
          </a:xfrm>
        </p:spPr>
      </p:pic>
    </p:spTree>
    <p:extLst>
      <p:ext uri="{BB962C8B-B14F-4D97-AF65-F5344CB8AC3E}">
        <p14:creationId xmlns:p14="http://schemas.microsoft.com/office/powerpoint/2010/main" val="1668432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AD338C-8E5B-3D54-DE67-07D69A91B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591922"/>
            <a:ext cx="7327900" cy="41873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8E855-0280-9E83-7660-1F05F43629C4}"/>
              </a:ext>
            </a:extLst>
          </p:cNvPr>
          <p:cNvSpPr txBox="1"/>
          <p:nvPr/>
        </p:nvSpPr>
        <p:spPr>
          <a:xfrm>
            <a:off x="1879600" y="539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How to run: </a:t>
            </a:r>
            <a:r>
              <a:rPr lang="en-IN" b="1" dirty="0" err="1">
                <a:solidFill>
                  <a:srgbClr val="FF0000"/>
                </a:solidFill>
              </a:rPr>
              <a:t>RUm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mkfifo.c</a:t>
            </a:r>
            <a:r>
              <a:rPr lang="en-IN" b="1" dirty="0">
                <a:solidFill>
                  <a:srgbClr val="FF0000"/>
                </a:solidFill>
              </a:rPr>
              <a:t>  first then sender receiver code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D3ADC-4E66-E515-D21D-0E04DB667C7E}"/>
              </a:ext>
            </a:extLst>
          </p:cNvPr>
          <p:cNvSpPr txBox="1"/>
          <p:nvPr/>
        </p:nvSpPr>
        <p:spPr>
          <a:xfrm>
            <a:off x="1079500" y="908566"/>
            <a:ext cx="812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Its works in a block mode means sender &amp; receiver program should run together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67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5947A-7CB5-81FE-758E-D66DF67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023602"/>
            <a:ext cx="792590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9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68125-83F0-6426-9AFE-0D868035D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84" y="870858"/>
            <a:ext cx="9580336" cy="4960198"/>
          </a:xfrm>
        </p:spPr>
      </p:pic>
    </p:spTree>
    <p:extLst>
      <p:ext uri="{BB962C8B-B14F-4D97-AF65-F5344CB8AC3E}">
        <p14:creationId xmlns:p14="http://schemas.microsoft.com/office/powerpoint/2010/main" val="84143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B6CC7-5684-8409-69D7-336A7686A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14" y="2405634"/>
            <a:ext cx="8926171" cy="3191320"/>
          </a:xfrm>
        </p:spPr>
      </p:pic>
    </p:spTree>
    <p:extLst>
      <p:ext uri="{BB962C8B-B14F-4D97-AF65-F5344CB8AC3E}">
        <p14:creationId xmlns:p14="http://schemas.microsoft.com/office/powerpoint/2010/main" val="2553559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37DB2-2590-14D6-722C-1DC2AE68B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08" y="340837"/>
            <a:ext cx="10603349" cy="25874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6995E-EA3E-A4A1-0AE8-1BC9777B17F6}"/>
              </a:ext>
            </a:extLst>
          </p:cNvPr>
          <p:cNvSpPr txBox="1"/>
          <p:nvPr/>
        </p:nvSpPr>
        <p:spPr>
          <a:xfrm>
            <a:off x="1009543" y="2928257"/>
            <a:ext cx="10172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parameter specifies the unique number (called key) identifying the shared segment. </a:t>
            </a:r>
          </a:p>
          <a:p>
            <a:r>
              <a:rPr lang="en-US" sz="2400" dirty="0"/>
              <a:t>The second parameter is the size of the shared segment e.g. 1024 bytes or 2048 bytes. </a:t>
            </a:r>
          </a:p>
          <a:p>
            <a:r>
              <a:rPr lang="en-US" sz="2400" dirty="0"/>
              <a:t>The third parameter specifies the permissions on the shared segment. </a:t>
            </a:r>
          </a:p>
          <a:p>
            <a:r>
              <a:rPr lang="en-US" sz="2400" dirty="0"/>
              <a:t>On success the </a:t>
            </a:r>
            <a:r>
              <a:rPr lang="en-US" sz="2400" dirty="0" err="1"/>
              <a:t>shmget</a:t>
            </a:r>
            <a:r>
              <a:rPr lang="en-US" sz="2400" dirty="0"/>
              <a:t>() function returns a valid identifier while on failure it return -1.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2D048-2CC7-932E-84F2-370ED02AD944}"/>
              </a:ext>
            </a:extLst>
          </p:cNvPr>
          <p:cNvSpPr txBox="1"/>
          <p:nvPr/>
        </p:nvSpPr>
        <p:spPr>
          <a:xfrm>
            <a:off x="7565571" y="340837"/>
            <a:ext cx="20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Sendermemory.c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15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090F7-F8B4-F063-446F-C2CED0380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17" y="478972"/>
            <a:ext cx="9910364" cy="2489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1B342-6896-D7DC-D795-B00FAD5F375E}"/>
              </a:ext>
            </a:extLst>
          </p:cNvPr>
          <p:cNvSpPr txBox="1"/>
          <p:nvPr/>
        </p:nvSpPr>
        <p:spPr>
          <a:xfrm>
            <a:off x="979714" y="3091543"/>
            <a:ext cx="10406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shmat</a:t>
            </a:r>
            <a:r>
              <a:rPr lang="en-US" sz="2400" dirty="0"/>
              <a:t>() is used to attach the created shared segment with the address space of the calling process. </a:t>
            </a:r>
          </a:p>
          <a:p>
            <a:r>
              <a:rPr lang="en-US" sz="2400" dirty="0"/>
              <a:t>The first parameter here is the identifier which </a:t>
            </a:r>
            <a:r>
              <a:rPr lang="en-US" sz="2400" dirty="0" err="1"/>
              <a:t>shmget</a:t>
            </a:r>
            <a:r>
              <a:rPr lang="en-US" sz="2400" dirty="0"/>
              <a:t>() function returns on success. </a:t>
            </a:r>
          </a:p>
          <a:p>
            <a:r>
              <a:rPr lang="en-US" sz="2400" dirty="0"/>
              <a:t>The second parameter is the address where to attach it to the calling process. A NULL value of second parameter means that the system will automatically choose a suitable address. </a:t>
            </a:r>
          </a:p>
          <a:p>
            <a:r>
              <a:rPr lang="en-US" sz="2400" dirty="0"/>
              <a:t>The third parameter is ‘0’ if the second parameter is NULL, otherwise, the value is specified by SHM_RND.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CD372-AC71-8E98-74E5-DC1150C7E272}"/>
              </a:ext>
            </a:extLst>
          </p:cNvPr>
          <p:cNvSpPr txBox="1"/>
          <p:nvPr/>
        </p:nvSpPr>
        <p:spPr>
          <a:xfrm>
            <a:off x="7892144" y="587829"/>
            <a:ext cx="21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err="1"/>
              <a:t>Receivermemory</a:t>
            </a:r>
            <a:r>
              <a:rPr lang="en-IN"/>
              <a:t>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7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9A3F-4026-3D92-C0DE-950ABFA4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93408-5F63-5062-D0F5-7276A5FE9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625" y="2400870"/>
            <a:ext cx="8592749" cy="3200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1A581-6345-BA04-B785-6B9CBF52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632"/>
            <a:ext cx="12192000" cy="61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5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248A-5EF4-CD56-5E7A-FA96A0D6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Sender code of shared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56D8C-876D-5776-9372-C89917199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8" y="1866900"/>
            <a:ext cx="11648538" cy="3556000"/>
          </a:xfrm>
        </p:spPr>
      </p:pic>
    </p:spTree>
    <p:extLst>
      <p:ext uri="{BB962C8B-B14F-4D97-AF65-F5344CB8AC3E}">
        <p14:creationId xmlns:p14="http://schemas.microsoft.com/office/powerpoint/2010/main" val="2127228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CCD9-C248-570D-D052-D884837B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Receiver code of shared memory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63F10-9FCE-7A90-98BA-4EA568F0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966" y="1690688"/>
            <a:ext cx="9654291" cy="4278312"/>
          </a:xfrm>
        </p:spPr>
      </p:pic>
    </p:spTree>
    <p:extLst>
      <p:ext uri="{BB962C8B-B14F-4D97-AF65-F5344CB8AC3E}">
        <p14:creationId xmlns:p14="http://schemas.microsoft.com/office/powerpoint/2010/main" val="157708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D5C8-068D-43B0-FFD9-7D7B47B6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Types of 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D2FAC-5FA4-99C0-5744-8CDAC579D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173" y="1825625"/>
            <a:ext cx="5783653" cy="4351338"/>
          </a:xfrm>
        </p:spPr>
      </p:pic>
    </p:spTree>
    <p:extLst>
      <p:ext uri="{BB962C8B-B14F-4D97-AF65-F5344CB8AC3E}">
        <p14:creationId xmlns:p14="http://schemas.microsoft.com/office/powerpoint/2010/main" val="1209973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A37FC2-3B67-BB73-4653-D8C0DFA0E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388445"/>
            <a:ext cx="5873862" cy="41528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C41B8-B21D-D236-95A9-F64CECD7835C}"/>
              </a:ext>
            </a:extLst>
          </p:cNvPr>
          <p:cNvSpPr txBox="1"/>
          <p:nvPr/>
        </p:nvSpPr>
        <p:spPr>
          <a:xfrm>
            <a:off x="2527300" y="450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How to run: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73297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4F1700-E138-59BB-FDC1-BE251D31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8" y="373625"/>
            <a:ext cx="9192880" cy="55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48144-1BB1-2FD0-4918-B2BB5EBF3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32" y="1153886"/>
            <a:ext cx="9922116" cy="485746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25AFF-0DAF-E7D3-C0DC-A30B5CB06CB5}"/>
              </a:ext>
            </a:extLst>
          </p:cNvPr>
          <p:cNvSpPr txBox="1"/>
          <p:nvPr/>
        </p:nvSpPr>
        <p:spPr>
          <a:xfrm>
            <a:off x="6672943" y="272143"/>
            <a:ext cx="39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Messagequeue1.c,messagequeue2.c</a:t>
            </a:r>
          </a:p>
        </p:txBody>
      </p:sp>
    </p:spTree>
    <p:extLst>
      <p:ext uri="{BB962C8B-B14F-4D97-AF65-F5344CB8AC3E}">
        <p14:creationId xmlns:p14="http://schemas.microsoft.com/office/powerpoint/2010/main" val="152226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7C5A-00D6-E39F-BFF5-006E8A57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Sender code of message queue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0D78C-023B-D760-D6E6-B3687D503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993" y="1825625"/>
            <a:ext cx="7662014" cy="4351338"/>
          </a:xfrm>
        </p:spPr>
      </p:pic>
    </p:spTree>
    <p:extLst>
      <p:ext uri="{BB962C8B-B14F-4D97-AF65-F5344CB8AC3E}">
        <p14:creationId xmlns:p14="http://schemas.microsoft.com/office/powerpoint/2010/main" val="2591288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6AD1-24CD-EC3A-E8A5-ECB12D6D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Receiver code of message queue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CF06A-6886-58C4-402D-151B2FE67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253" y="1825625"/>
            <a:ext cx="6425493" cy="4351338"/>
          </a:xfrm>
        </p:spPr>
      </p:pic>
    </p:spTree>
    <p:extLst>
      <p:ext uri="{BB962C8B-B14F-4D97-AF65-F5344CB8AC3E}">
        <p14:creationId xmlns:p14="http://schemas.microsoft.com/office/powerpoint/2010/main" val="4074863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AC31D-0BD1-B9E5-F42A-F2DEA66F9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101" y="1384300"/>
            <a:ext cx="9344533" cy="52705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B889BA-239A-A3FB-2B59-E03EF7B82707}"/>
              </a:ext>
            </a:extLst>
          </p:cNvPr>
          <p:cNvSpPr txBox="1"/>
          <p:nvPr/>
        </p:nvSpPr>
        <p:spPr>
          <a:xfrm>
            <a:off x="2184400" y="4630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How to run: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7111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CB709-B1AC-EE23-A25D-C8F0F5C6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1233181"/>
            <a:ext cx="7706801" cy="4391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752FF-98E6-4529-367F-CB5F109DE7AC}"/>
              </a:ext>
            </a:extLst>
          </p:cNvPr>
          <p:cNvSpPr txBox="1"/>
          <p:nvPr/>
        </p:nvSpPr>
        <p:spPr>
          <a:xfrm>
            <a:off x="1611086" y="174171"/>
            <a:ext cx="7445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Inter-process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1108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F7F6F-9ED6-6035-86C7-E56899094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078" y="1099457"/>
            <a:ext cx="8193970" cy="5077506"/>
          </a:xfrm>
        </p:spPr>
      </p:pic>
    </p:spTree>
    <p:extLst>
      <p:ext uri="{BB962C8B-B14F-4D97-AF65-F5344CB8AC3E}">
        <p14:creationId xmlns:p14="http://schemas.microsoft.com/office/powerpoint/2010/main" val="118348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57C52-A625-F0C5-7B94-0FA48E843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442" y="2296081"/>
            <a:ext cx="7097115" cy="341042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E5D7EB-8E61-7249-D68A-A47798965974}"/>
              </a:ext>
            </a:extLst>
          </p:cNvPr>
          <p:cNvSpPr txBox="1"/>
          <p:nvPr/>
        </p:nvSpPr>
        <p:spPr>
          <a:xfrm>
            <a:off x="7347857" y="5083629"/>
            <a:ext cx="322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W-writing/send</a:t>
            </a:r>
          </a:p>
          <a:p>
            <a:r>
              <a:rPr lang="en-IN" dirty="0"/>
              <a:t>R-read/receive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F5DD4-772E-16B6-5B0A-20FB1984815B}"/>
              </a:ext>
            </a:extLst>
          </p:cNvPr>
          <p:cNvSpPr txBox="1"/>
          <p:nvPr/>
        </p:nvSpPr>
        <p:spPr>
          <a:xfrm>
            <a:off x="5938092" y="484742"/>
            <a:ext cx="550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</a:t>
            </a:r>
            <a:r>
              <a:rPr lang="en-IN" dirty="0" err="1"/>
              <a:t>popen</a:t>
            </a:r>
            <a:r>
              <a:rPr lang="en-IN" dirty="0"/>
              <a:t> works it will create  a </a:t>
            </a:r>
            <a:r>
              <a:rPr lang="en-IN"/>
              <a:t>file stream </a:t>
            </a:r>
            <a:r>
              <a:rPr lang="en-IN" dirty="0"/>
              <a:t>which links </a:t>
            </a:r>
            <a:r>
              <a:rPr lang="en-IN"/>
              <a:t>two processes.</a:t>
            </a:r>
          </a:p>
        </p:txBody>
      </p:sp>
    </p:spTree>
    <p:extLst>
      <p:ext uri="{BB962C8B-B14F-4D97-AF65-F5344CB8AC3E}">
        <p14:creationId xmlns:p14="http://schemas.microsoft.com/office/powerpoint/2010/main" val="382393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51A-6DD4-0F67-280A-93887191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POPEN used to send </a:t>
            </a:r>
            <a:r>
              <a:rPr lang="en-IN" dirty="0" err="1"/>
              <a:t>msg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42194-3BED-67A0-3D07-B86BEDD1F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2133600"/>
            <a:ext cx="11370080" cy="2738618"/>
          </a:xfrm>
        </p:spPr>
      </p:pic>
    </p:spTree>
    <p:extLst>
      <p:ext uri="{BB962C8B-B14F-4D97-AF65-F5344CB8AC3E}">
        <p14:creationId xmlns:p14="http://schemas.microsoft.com/office/powerpoint/2010/main" val="11805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51A-6DD4-0F67-280A-93887191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POPEN used to receive </a:t>
            </a:r>
            <a:r>
              <a:rPr lang="en-IN" dirty="0" err="1"/>
              <a:t>msg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2C94DD-A38B-202B-D22A-A82DE7DC0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143" y="1519750"/>
            <a:ext cx="8224405" cy="4031964"/>
          </a:xfrm>
        </p:spPr>
      </p:pic>
    </p:spTree>
    <p:extLst>
      <p:ext uri="{BB962C8B-B14F-4D97-AF65-F5344CB8AC3E}">
        <p14:creationId xmlns:p14="http://schemas.microsoft.com/office/powerpoint/2010/main" val="302991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D0A5C-5622-FD4B-B912-950262F0E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43" y="769966"/>
            <a:ext cx="9114614" cy="5318067"/>
          </a:xfrm>
        </p:spPr>
      </p:pic>
    </p:spTree>
    <p:extLst>
      <p:ext uri="{BB962C8B-B14F-4D97-AF65-F5344CB8AC3E}">
        <p14:creationId xmlns:p14="http://schemas.microsoft.com/office/powerpoint/2010/main" val="72447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518</Words>
  <Application>Microsoft Office PowerPoint</Application>
  <PresentationFormat>Widescreen</PresentationFormat>
  <Paragraphs>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Google Sans</vt:lpstr>
      <vt:lpstr>Office Theme</vt:lpstr>
      <vt:lpstr>Interprocess communication (IPC)</vt:lpstr>
      <vt:lpstr>Why Interprocess Communication is Necessary </vt:lpstr>
      <vt:lpstr>Types of communication</vt:lpstr>
      <vt:lpstr>PowerPoint Presentation</vt:lpstr>
      <vt:lpstr>PowerPoint Presentation</vt:lpstr>
      <vt:lpstr>PowerPoint Presentation</vt:lpstr>
      <vt:lpstr>POPEN used to send msg</vt:lpstr>
      <vt:lpstr>POPEN used to receive msg</vt:lpstr>
      <vt:lpstr>PowerPoint Presentation</vt:lpstr>
      <vt:lpstr>PowerPoint Presentation</vt:lpstr>
      <vt:lpstr>PowerPoint Presentation</vt:lpstr>
      <vt:lpstr>Parent passes a mgs. to the  child using pipe()</vt:lpstr>
      <vt:lpstr>PowerPoint Presentation</vt:lpstr>
      <vt:lpstr>PowerPoint Presentation</vt:lpstr>
      <vt:lpstr>mkfifo</vt:lpstr>
      <vt:lpstr>PowerPoint Presentation</vt:lpstr>
      <vt:lpstr>PowerPoint Presentation</vt:lpstr>
      <vt:lpstr>creates a named pipe with the name fifo1 usi g “mkfifo”</vt:lpstr>
      <vt:lpstr>Sender code</vt:lpstr>
      <vt:lpstr>Receiver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Sender code of shared memory</vt:lpstr>
      <vt:lpstr>Receiver code of shared memory</vt:lpstr>
      <vt:lpstr>PowerPoint Presentation</vt:lpstr>
      <vt:lpstr>PowerPoint Presentation</vt:lpstr>
      <vt:lpstr>PowerPoint Presentation</vt:lpstr>
      <vt:lpstr>Sender code of message queue</vt:lpstr>
      <vt:lpstr>Receiver code of message queue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deep</dc:creator>
  <cp:lastModifiedBy>jhulan.gnit@outlook.com</cp:lastModifiedBy>
  <cp:revision>25</cp:revision>
  <dcterms:created xsi:type="dcterms:W3CDTF">2024-04-08T05:30:24Z</dcterms:created>
  <dcterms:modified xsi:type="dcterms:W3CDTF">2024-04-28T08:11:52Z</dcterms:modified>
</cp:coreProperties>
</file>