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7" r:id="rId13"/>
    <p:sldId id="268" r:id="rId14"/>
    <p:sldId id="269" r:id="rId15"/>
    <p:sldId id="270" r:id="rId16"/>
    <p:sldId id="275" r:id="rId17"/>
    <p:sldId id="271" r:id="rId18"/>
    <p:sldId id="276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1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644A-8700-7923-BC3D-43BD2D534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7E5B3-6C08-A03E-13B2-454676C81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CA04-0327-3CA7-72CF-32D87372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049C-CEC3-4BD7-9AAF-8D58CC06759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EC29-8646-19CC-CA66-051D0AAF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04A8-917B-5692-0576-65E0623F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4CCF-08DD-4087-A348-1E7C18EB6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3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A0F5-B0A5-7CDC-13FD-3D01C64B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61C9-9B29-664F-AFB3-DD73C983C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52045-F836-6C2B-9CCC-135B49CA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049C-CEC3-4BD7-9AAF-8D58CC06759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62E6-F480-38EA-769A-65F06FAB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AF6C7-6752-6286-8864-D9DFD171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4CCF-08DD-4087-A348-1E7C18EB6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4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2F622-E83C-8872-0D55-C5810383D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F5E17-CAB8-A967-623C-3835C7429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D0C0-12C3-D261-BECF-5D3925CD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049C-CEC3-4BD7-9AAF-8D58CC06759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358E7-6775-B658-2C94-3FD4A5AA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E2A50-C61C-1710-1DB1-7948517E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4CCF-08DD-4087-A348-1E7C18EB6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6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44DD-6BF4-56A3-62AB-D286A130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345B8-FE11-BE05-1426-93FFF8FA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468BC-8E12-2B81-D569-0DDC0AE5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049C-CEC3-4BD7-9AAF-8D58CC06759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25E3C-5179-0C2F-33A0-8FB143C9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6EC0D-7778-8DD1-F8ED-83672FB3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4CCF-08DD-4087-A348-1E7C18EB6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5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ACC1-DE59-B66E-5FFE-B8F08DD5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DAB53-12B0-19D4-436E-6BBF2FAF9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BE290-1BDA-8621-46A9-C6DE9F07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049C-CEC3-4BD7-9AAF-8D58CC06759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52B1D-B96F-B9BB-80B1-F747A2F9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1207-7FAB-BAC4-96E4-FC6AD7C6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4CCF-08DD-4087-A348-1E7C18EB6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73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EE5E-20BA-1C21-999C-617C9AFE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053A-24A1-8B20-C6AE-6E3472D8F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206D3-8D3B-1B79-56B8-651F256E3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32B0F-560E-B455-1EA7-91DAD8FC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049C-CEC3-4BD7-9AAF-8D58CC06759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C5A8B-B6CC-2CE8-2D9B-F366EB29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870F6-5E01-F90D-7508-C42CAA87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4CCF-08DD-4087-A348-1E7C18EB6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40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5129-B4BB-92B8-4615-A32FFEA5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0E9E2-5947-C1D0-7755-52327F6C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6C4C3-0727-7707-6606-4F36CD831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7D52C-5ED0-843C-01EC-4A7ED87CC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BFCBA-6BB5-88B3-A8C1-03245CFA3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671C1-5A3A-5166-8744-ACBF18C9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049C-CEC3-4BD7-9AAF-8D58CC06759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8AA5A-CEFB-E8F0-2347-4A59E2B2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036A2-0752-C918-A7E2-4CE53A10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4CCF-08DD-4087-A348-1E7C18EB6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20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0513-0DC9-3BD7-D95E-6D041BEB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6B88C-6FBB-43CA-FE42-B85F8195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049C-CEC3-4BD7-9AAF-8D58CC06759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B1B5B-4798-E1FB-AF6A-B5221AF5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6EBE-C312-A60A-380F-5B5F0F7A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4CCF-08DD-4087-A348-1E7C18EB6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26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AF9BA-D3FA-460D-5196-0BE95B3C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049C-CEC3-4BD7-9AAF-8D58CC06759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73FCF-BCC7-617B-5B0F-8AB91742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8E7B2-69A5-2B8F-6AC2-C687EF24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4CCF-08DD-4087-A348-1E7C18EB6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67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CC79-CDAD-5B20-5C05-49319844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DF3A-26FE-7449-8303-6596A5B70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70CB5-3EB2-ABB4-8B37-9F3B83072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52E57-868F-54BB-ECE4-DD01B79B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049C-CEC3-4BD7-9AAF-8D58CC06759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C0A03-B07C-4692-7C08-B6498700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F9A0-4B03-10FA-6DEC-8987129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4CCF-08DD-4087-A348-1E7C18EB6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5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E4B2-62FC-1639-1CDD-2376CA59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46EF1-1104-C5AD-5958-CE63A661F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376C0-2111-4955-2C36-0AE2BB943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BC750-C741-39D9-3B4A-E702F556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049C-CEC3-4BD7-9AAF-8D58CC06759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B6A95-2471-8CF7-091C-614A9FA4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18325-5CF8-C374-E0A3-C8016D7C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4CCF-08DD-4087-A348-1E7C18EB6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03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FAEB9-4E71-4D27-6F11-25CFE792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E1305-91A8-FDD9-FCF8-FD055B765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F523B-1316-B125-9CC9-0DFEF000E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049C-CEC3-4BD7-9AAF-8D58CC06759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5F2B-E589-D904-949A-79BB29973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03F9D-536F-1E2F-1C5A-B5989D8CB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34CCF-08DD-4087-A348-1E7C18EB6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94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3C48-31D0-876D-3114-91A504EB7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361640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D4B2-0AEF-FB14-1D6B-B05247D6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cp copy file and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3A4BD-A81E-3C9D-AD9A-3E879F2A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38" y="1996757"/>
            <a:ext cx="11401924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8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67B2-2571-0760-9826-75F217C4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Mv command for moving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572F0-3227-37EF-DE68-109D90AF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61" y="4232159"/>
            <a:ext cx="11081319" cy="2260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5767CD-A0AF-496E-6366-C44918BB1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39" y="1879601"/>
            <a:ext cx="11153541" cy="18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5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0B2D-9AC7-0884-AFE4-4E051AD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rm it removes files in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8B765-217A-BDD3-642A-1BAAD42A6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0" y="2661907"/>
            <a:ext cx="10515600" cy="19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9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F978-5153-7AB6-CFAB-4C57970D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Touch creates an empty 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CB7461-3A21-140E-A0F0-13C0672F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70" y="1874836"/>
            <a:ext cx="11302859" cy="1554163"/>
          </a:xfrm>
        </p:spPr>
      </p:pic>
    </p:spTree>
    <p:extLst>
      <p:ext uri="{BB962C8B-B14F-4D97-AF65-F5344CB8AC3E}">
        <p14:creationId xmlns:p14="http://schemas.microsoft.com/office/powerpoint/2010/main" val="93015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C994-FB81-701C-FB86-F81ED6B6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 :Display the first ten lines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2BCFE4-291C-435C-A2D3-66D09B46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80" y="1551305"/>
            <a:ext cx="6593839" cy="51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87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826C-E7D0-2F5A-E9F7-1BDC3FE8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Tail: display last ten lines of any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E6230A-AF20-6A61-C3A0-C052BE46D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674" y="1778536"/>
            <a:ext cx="5657966" cy="480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1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C85B-5E27-FA52-16DD-4CA116C6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 :Display the first 5 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DEAC9-B438-8C39-95AF-72F727E3B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66" y="1914446"/>
            <a:ext cx="5429354" cy="405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0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B33C-1E9E-095D-C1C6-BAAE621B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Grep: search text in file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AEB2E6-D8C0-7739-295E-66949A7E1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867" y="1626550"/>
            <a:ext cx="5712989" cy="3717838"/>
          </a:xfrm>
        </p:spPr>
      </p:pic>
    </p:spTree>
    <p:extLst>
      <p:ext uri="{BB962C8B-B14F-4D97-AF65-F5344CB8AC3E}">
        <p14:creationId xmlns:p14="http://schemas.microsoft.com/office/powerpoint/2010/main" val="3698190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4D27-25E5-9EB0-C141-D5D104A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Grep: use to count word in a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EBFC2F-A087-EEBC-5945-A8FA692E3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281" y="1598754"/>
            <a:ext cx="6049764" cy="3914552"/>
          </a:xfrm>
        </p:spPr>
      </p:pic>
    </p:spTree>
    <p:extLst>
      <p:ext uri="{BB962C8B-B14F-4D97-AF65-F5344CB8AC3E}">
        <p14:creationId xmlns:p14="http://schemas.microsoft.com/office/powerpoint/2010/main" val="396633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EC97-3A47-4AD7-976F-4BC02691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chmod</a:t>
            </a:r>
            <a:r>
              <a:rPr lang="en-IN" dirty="0"/>
              <a:t>: Change mode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EF477B-F084-3171-C806-2EBE7683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825625"/>
            <a:ext cx="7306733" cy="34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3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3C48-31D0-876D-3114-91A504EB7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040" y="3174682"/>
            <a:ext cx="9144000" cy="3053397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rgbClr val="FF0000"/>
                </a:solidFill>
              </a:rPr>
              <a:t>Shell</a:t>
            </a:r>
            <a:br>
              <a:rPr lang="en-IN" dirty="0"/>
            </a:br>
            <a:r>
              <a:rPr lang="en-US" sz="3600" dirty="0"/>
              <a:t>A shell is a computer program that allows you to directly control a computer’s operating system (OS) with a </a:t>
            </a:r>
            <a:r>
              <a:rPr lang="en-US" sz="3600" b="1" dirty="0"/>
              <a:t>graphical user interface (GUI) or command-line interface (CLI).</a:t>
            </a:r>
            <a:br>
              <a:rPr lang="en-US" sz="3600" b="1" dirty="0"/>
            </a:br>
            <a:r>
              <a:rPr lang="en-US" sz="3600" b="1" dirty="0">
                <a:solidFill>
                  <a:srgbClr val="FF0000"/>
                </a:solidFill>
              </a:rPr>
              <a:t>BASH</a:t>
            </a:r>
            <a:br>
              <a:rPr lang="en-US" sz="3600" b="1" dirty="0"/>
            </a:br>
            <a:r>
              <a:rPr lang="en-US" sz="3600" b="1" dirty="0" err="1"/>
              <a:t>Bash</a:t>
            </a:r>
            <a:r>
              <a:rPr lang="en-US" sz="3600" b="1" dirty="0"/>
              <a:t> is a command-line interface shell program used extensively in Linux and macOS. The name Bash is an acronym for “</a:t>
            </a:r>
            <a:r>
              <a:rPr lang="en-US" sz="3600" b="1" dirty="0" err="1"/>
              <a:t>Bourne</a:t>
            </a:r>
            <a:r>
              <a:rPr lang="en-US" sz="3600" b="1" dirty="0"/>
              <a:t> Again Shell,” developed in 1989 as a successor to the </a:t>
            </a:r>
            <a:r>
              <a:rPr lang="en-US" sz="3600" b="1" dirty="0" err="1"/>
              <a:t>Bourne</a:t>
            </a:r>
            <a:r>
              <a:rPr lang="en-US" sz="3600" b="1" dirty="0"/>
              <a:t> Shell.</a:t>
            </a:r>
            <a:br>
              <a:rPr lang="en-US" sz="3600" b="1" dirty="0"/>
            </a:b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55036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7A92-77F5-9DFF-A227-8966AA9B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chown:Change</a:t>
            </a:r>
            <a:r>
              <a:rPr lang="en-IN" dirty="0"/>
              <a:t> ownership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4A47B-1EFC-03F8-CC39-B9796A0A8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6827"/>
            <a:ext cx="10196367" cy="3024346"/>
          </a:xfrm>
        </p:spPr>
      </p:pic>
    </p:spTree>
    <p:extLst>
      <p:ext uri="{BB962C8B-B14F-4D97-AF65-F5344CB8AC3E}">
        <p14:creationId xmlns:p14="http://schemas.microsoft.com/office/powerpoint/2010/main" val="1141598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E376-B300-4655-1953-7FD303F4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ln.-links between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CD6ED-E81E-7119-A3FB-7225BC092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921" y="1818640"/>
            <a:ext cx="10276253" cy="3403600"/>
          </a:xfrm>
        </p:spPr>
      </p:pic>
    </p:spTree>
    <p:extLst>
      <p:ext uri="{BB962C8B-B14F-4D97-AF65-F5344CB8AC3E}">
        <p14:creationId xmlns:p14="http://schemas.microsoft.com/office/powerpoint/2010/main" val="254429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3C48-31D0-876D-3114-91A504EB7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Various Commands</a:t>
            </a:r>
          </a:p>
        </p:txBody>
      </p:sp>
    </p:spTree>
    <p:extLst>
      <p:ext uri="{BB962C8B-B14F-4D97-AF65-F5344CB8AC3E}">
        <p14:creationId xmlns:p14="http://schemas.microsoft.com/office/powerpoint/2010/main" val="266238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990C04-8C71-E033-075F-8BDD0784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31660"/>
            <a:ext cx="8493760" cy="57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4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3C48-31D0-876D-3114-91A504EB7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4004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Ls </a:t>
            </a:r>
            <a:r>
              <a:rPr lang="en-US" sz="2700" dirty="0"/>
              <a:t>is used to list the names of all the objects that are present in the working directory.</a:t>
            </a:r>
            <a:br>
              <a:rPr lang="en-US" sz="2700" dirty="0"/>
            </a:br>
            <a:br>
              <a:rPr lang="en-US" sz="2700" dirty="0"/>
            </a:br>
            <a:endParaRPr lang="en-IN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7CC0F-DB54-CA6A-60F1-BCEF6BDF1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245" y="3509963"/>
            <a:ext cx="5581155" cy="2313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9E945-803D-9F46-BFF6-C8CA2D9F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246" y="2604441"/>
            <a:ext cx="6490220" cy="64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3D8B-8F6A-7017-3DBE-36E9C5D1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Cd change directory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8D28EC-FE29-44FA-F00B-C398085A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63" y="2133600"/>
            <a:ext cx="9514157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0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3801-BE92-3A25-BABD-5FE5D70A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pwd</a:t>
            </a:r>
            <a:r>
              <a:rPr lang="en-IN" dirty="0"/>
              <a:t> present working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3BDD3-2F79-4F6E-A52C-7AD0DA0C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6794"/>
            <a:ext cx="9254322" cy="26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6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AF3B-83CF-557D-3109-C2CE32EB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mkdir</a:t>
            </a:r>
            <a:r>
              <a:rPr lang="en-IN" dirty="0"/>
              <a:t> it helps to make a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314FE4-8707-01B7-CE92-E5F0CCD4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990839"/>
            <a:ext cx="11332179" cy="26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2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11A2-8AD1-F13A-316D-83E71B4A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rmdir</a:t>
            </a:r>
            <a:r>
              <a:rPr lang="en-IN" dirty="0"/>
              <a:t> it helps to remove directory(EMPTY)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1E3094-8DFE-B914-1BB1-D6E3882C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996" y="2651760"/>
            <a:ext cx="10520254" cy="2397760"/>
          </a:xfrm>
        </p:spPr>
      </p:pic>
    </p:spTree>
    <p:extLst>
      <p:ext uri="{BB962C8B-B14F-4D97-AF65-F5344CB8AC3E}">
        <p14:creationId xmlns:p14="http://schemas.microsoft.com/office/powerpoint/2010/main" val="404264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195</Words>
  <Application>Microsoft Office PowerPoint</Application>
  <PresentationFormat>Widescreen</PresentationFormat>
  <Paragraphs>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Experiment 1</vt:lpstr>
      <vt:lpstr>Shell A shell is a computer program that allows you to directly control a computer’s operating system (OS) with a graphical user interface (GUI) or command-line interface (CLI). BASH Bash is a command-line interface shell program used extensively in Linux and macOS. The name Bash is an acronym for “Bourne Again Shell,” developed in 1989 as a successor to the Bourne Shell. </vt:lpstr>
      <vt:lpstr>Various Commands</vt:lpstr>
      <vt:lpstr>PowerPoint Presentation</vt:lpstr>
      <vt:lpstr>Ls is used to list the names of all the objects that are present in the working directory.  </vt:lpstr>
      <vt:lpstr>Cd change directory</vt:lpstr>
      <vt:lpstr>pwd present working directory</vt:lpstr>
      <vt:lpstr>mkdir it helps to make a directory</vt:lpstr>
      <vt:lpstr>rmdir it helps to remove directory(EMPTY)</vt:lpstr>
      <vt:lpstr>cp copy file and directory</vt:lpstr>
      <vt:lpstr>Mv command for moving</vt:lpstr>
      <vt:lpstr>rm it removes files in directory</vt:lpstr>
      <vt:lpstr>Touch creates an empty file</vt:lpstr>
      <vt:lpstr>Head :Display the first ten lines</vt:lpstr>
      <vt:lpstr>Tail: display last ten lines of any file</vt:lpstr>
      <vt:lpstr>Head :Display the first 5 lines</vt:lpstr>
      <vt:lpstr>Grep: search text in file</vt:lpstr>
      <vt:lpstr>Grep: use to count word in a file</vt:lpstr>
      <vt:lpstr>chmod: Change mode</vt:lpstr>
      <vt:lpstr>chown:Change ownership</vt:lpstr>
      <vt:lpstr>ln.-links between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1</dc:title>
  <dc:creator>Anu deep</dc:creator>
  <cp:lastModifiedBy>jhulan.gnit@outlook.com</cp:lastModifiedBy>
  <cp:revision>7</cp:revision>
  <dcterms:created xsi:type="dcterms:W3CDTF">2024-01-04T09:23:33Z</dcterms:created>
  <dcterms:modified xsi:type="dcterms:W3CDTF">2024-01-11T09:24:58Z</dcterms:modified>
</cp:coreProperties>
</file>