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339" r:id="rId4"/>
    <p:sldId id="263" r:id="rId5"/>
    <p:sldId id="335" r:id="rId6"/>
    <p:sldId id="333" r:id="rId7"/>
    <p:sldId id="319" r:id="rId8"/>
    <p:sldId id="258" r:id="rId9"/>
    <p:sldId id="336" r:id="rId10"/>
    <p:sldId id="257" r:id="rId11"/>
    <p:sldId id="259" r:id="rId12"/>
    <p:sldId id="260" r:id="rId13"/>
    <p:sldId id="261" r:id="rId14"/>
    <p:sldId id="338" r:id="rId15"/>
    <p:sldId id="337" r:id="rId16"/>
    <p:sldId id="343" r:id="rId17"/>
    <p:sldId id="340" r:id="rId18"/>
    <p:sldId id="341" r:id="rId19"/>
    <p:sldId id="34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8AC0-1367-AC1D-2217-67D9512F8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B9F9A-115C-DDE4-AFA0-309ED715E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F9903-6CB3-1A72-0E29-D6F35279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5C4-EE04-4915-BC6A-F2BE5AE5EA63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AEC2-D024-7BCE-FADF-343CCDF8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9205D-F958-DF06-C40B-D812349E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E6C-24CD-4ADE-A35B-35ADCC43F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31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C238-C9A4-8DB9-6C28-9B378530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2CB9A-0121-F088-4F27-6AE66E4F9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23AA1-A1CD-4085-6BCD-DC8C6820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5C4-EE04-4915-BC6A-F2BE5AE5EA63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C8CBC-B806-CD35-324D-408D764B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065E2-E8EB-C479-3798-41EC219F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E6C-24CD-4ADE-A35B-35ADCC43F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75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01FB1-195B-6725-AF6B-788281CD4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F90D-B292-8963-47A2-3DE3C6294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5649E-B7DA-64E7-A6FF-5A0DA76F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5C4-EE04-4915-BC6A-F2BE5AE5EA63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DC94-C01A-5E8C-20F1-5A831710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9A110-45E5-BB30-4B3A-AA655C90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E6C-24CD-4ADE-A35B-35ADCC43F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89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9928-514F-EEB2-A89E-4E126AB3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5FC79-8616-2CD4-A9E8-0A8E5417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91116-4FEA-8247-1E15-58CF9BDF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5C4-EE04-4915-BC6A-F2BE5AE5EA63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707CC-7E01-6824-DA54-56574412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4A419-88CE-FEB2-2EF0-6C309951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E6C-24CD-4ADE-A35B-35ADCC43F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8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89F4-9BF1-2EF7-3595-E1D34E7B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0099A-E615-18B7-9309-7B116DC3E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A7CE4-5B9A-7FAE-8D1A-E9643864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5C4-EE04-4915-BC6A-F2BE5AE5EA63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44691-3775-6B05-017C-23F978D6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DCFED-2030-7425-5F55-20384E03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E6C-24CD-4ADE-A35B-35ADCC43F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66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50F-DDF0-6E9B-D2D7-2D23461E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9FAF-C2B5-9625-06EB-69C3FB39D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C7B11-03E4-94F5-9012-96311A6F1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A1380-7F9B-104E-D3D0-8F58F670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5C4-EE04-4915-BC6A-F2BE5AE5EA63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7472C-D421-1E2E-F745-03D5DC1E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B94E-DF53-2CB7-CB45-8B674C55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E6C-24CD-4ADE-A35B-35ADCC43F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82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A22A-99C1-817D-D6A9-BF13844C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C90F6-C772-A5C8-1082-F9EB8986D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1D6DB-53A2-F925-02F2-94AF4D5A1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01BCF-A97B-1CE6-0132-39555A0B0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1B68C-C912-5767-EE6A-DD73F2459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B51BD-E8AD-5DB1-8A5A-020DF03D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5C4-EE04-4915-BC6A-F2BE5AE5EA63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678E4-AA5E-EF54-22A6-DD83EB0C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4AF23-3A11-444D-EE2A-B8047623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E6C-24CD-4ADE-A35B-35ADCC43F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64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2335-B772-CAB8-0DF0-F7B32B12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9E9F2-A083-1EA5-F1B8-9733B35A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5C4-EE04-4915-BC6A-F2BE5AE5EA63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465FE-B368-86FA-2FA4-F1E34BD3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C31A5-3241-F1C8-7FE3-6CEA298C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E6C-24CD-4ADE-A35B-35ADCC43F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1F215-CE4E-9944-9FF1-93FFBE2B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5C4-EE04-4915-BC6A-F2BE5AE5EA63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39CA0-182F-5B6A-BCAD-5E858131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93740-4216-1FC8-928A-6472D6B8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E6C-24CD-4ADE-A35B-35ADCC43F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71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5066-CCE8-C86B-2FB2-33E40538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41F13-5E29-D56E-9B87-BC13810F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C4E05-B941-D953-6B15-1429E56DB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F503F-3088-EF4B-D097-71EA5DF5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5C4-EE04-4915-BC6A-F2BE5AE5EA63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89F02-A994-4112-6DAB-8C76CD809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5BD82-3708-C5D6-1DD7-32A03927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E6C-24CD-4ADE-A35B-35ADCC43F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4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726F-9FFC-1EF2-78B0-BA32DC71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262D3-372A-DB43-F2AA-75AC671F6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F63EA-E405-93B9-3635-E7A230772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44950-7419-03EC-787D-E260011B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25C4-EE04-4915-BC6A-F2BE5AE5EA63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75C6C-8069-38E6-35C2-67AD6B4D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D4607-2B68-6FB5-5FDE-D07E38C5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13E6C-24CD-4ADE-A35B-35ADCC43F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45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A0251-3A33-41FB-8D66-DD933334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49754-235D-F586-EB14-9D1F7706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73216-82BB-FB97-DFE4-58F7F3F42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25C4-EE04-4915-BC6A-F2BE5AE5EA63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CD86B-499D-8091-4A12-9D6DB38D4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4F30-B693-3B6A-A125-8234A6AB4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13E6C-24CD-4ADE-A35B-35ADCC43FD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18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BD80-B523-02A2-BCA4-52DCD847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Experiment_5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9A938-28EF-CBB1-9343-468195FAC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390965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FF0000"/>
                </a:solidFill>
                <a:latin typeface="Algerian" panose="04020705040A02060702" pitchFamily="82" charset="0"/>
              </a:rPr>
              <a:t>Process Management using System Calls</a:t>
            </a:r>
            <a:endParaRPr lang="en-IN" sz="36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5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068A76-AED4-CABA-7FDF-E8F96F5A6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547323"/>
            <a:ext cx="7701280" cy="527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7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24B6-0260-5F16-32D2-BA6B4728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create child process using fork() || Duplicate Process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B131B9-6BF4-107C-00D6-379735EB5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920" y="1690688"/>
            <a:ext cx="7447280" cy="4682916"/>
          </a:xfrm>
        </p:spPr>
      </p:pic>
    </p:spTree>
    <p:extLst>
      <p:ext uri="{BB962C8B-B14F-4D97-AF65-F5344CB8AC3E}">
        <p14:creationId xmlns:p14="http://schemas.microsoft.com/office/powerpoint/2010/main" val="179070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6B84-13E0-6A82-0760-EE5DE870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8C740C-2796-B8A6-6FC8-FEA4E60B5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240" y="365125"/>
            <a:ext cx="5344160" cy="6409857"/>
          </a:xfrm>
        </p:spPr>
      </p:pic>
    </p:spTree>
    <p:extLst>
      <p:ext uri="{BB962C8B-B14F-4D97-AF65-F5344CB8AC3E}">
        <p14:creationId xmlns:p14="http://schemas.microsoft.com/office/powerpoint/2010/main" val="4108387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BCAF-7D63-19AE-7D3B-2A7FA8B9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Orphan Child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902A6-CC70-DC12-C477-FA9474676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81" y="1506710"/>
            <a:ext cx="5862320" cy="38445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CB0A23-3D50-11FA-CF41-3BA29497D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6710"/>
            <a:ext cx="6062276" cy="384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4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A43A-FE9B-D33B-C0BD-25060BEA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Wait for a particular child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08107-BFF6-3B72-A994-255FA6DD5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680" y="1507982"/>
            <a:ext cx="8191804" cy="4984893"/>
          </a:xfrm>
        </p:spPr>
      </p:pic>
    </p:spTree>
    <p:extLst>
      <p:ext uri="{BB962C8B-B14F-4D97-AF65-F5344CB8AC3E}">
        <p14:creationId xmlns:p14="http://schemas.microsoft.com/office/powerpoint/2010/main" val="682762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AD97-3AF1-7442-9FD8-7D388A01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Zombie Process Program</a:t>
            </a:r>
            <a:br>
              <a:rPr lang="en-IN" b="1" i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3EA587-FBCA-35B2-2083-5AEF48394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55648"/>
            <a:ext cx="5591385" cy="373075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D70AE1-0D99-F832-99FD-C89E971D0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829" y="1755648"/>
            <a:ext cx="5346241" cy="37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4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7B96-F06D-E549-55D3-F55DE166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007A0-0943-0F90-22A6-8B374CD63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479555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4805-4427-A735-D1F4-F1DB7573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CMBX10"/>
              </a:rPr>
              <a:t>Exercise 1: </a:t>
            </a:r>
            <a:r>
              <a:rPr lang="en-US" sz="1800" b="0" i="0" u="none" strike="noStrike" baseline="0" dirty="0">
                <a:latin typeface="CMR10"/>
              </a:rPr>
              <a:t>Write a C program to illustrate that performing ’n’ consecutive fork() system calls</a:t>
            </a:r>
            <a:br>
              <a:rPr lang="en-US" sz="1800" b="0" i="0" u="none" strike="noStrike" baseline="0" dirty="0">
                <a:latin typeface="CMR10"/>
              </a:rPr>
            </a:br>
            <a:r>
              <a:rPr lang="en-US" sz="1800" b="0" i="0" u="none" strike="noStrike" baseline="0" dirty="0">
                <a:latin typeface="CMR10"/>
              </a:rPr>
              <a:t>generates a total of 2</a:t>
            </a:r>
            <a:r>
              <a:rPr lang="en-US" sz="1800" b="0" i="0" u="none" strike="noStrike" baseline="0" dirty="0">
                <a:latin typeface="CMMI7"/>
              </a:rPr>
              <a:t>n </a:t>
            </a:r>
            <a:r>
              <a:rPr lang="en-US" sz="1800" b="0" i="0" u="none" strike="noStrike" baseline="0" dirty="0">
                <a:latin typeface="CMSY10"/>
              </a:rPr>
              <a:t>− </a:t>
            </a:r>
            <a:r>
              <a:rPr lang="en-US" sz="1800" b="0" i="0" u="none" strike="noStrike" baseline="0" dirty="0">
                <a:latin typeface="CMR10"/>
              </a:rPr>
              <a:t>1 child processes. The program should prompt the user to</a:t>
            </a:r>
            <a:br>
              <a:rPr lang="en-US" sz="1800" b="0" i="0" u="none" strike="noStrike" baseline="0" dirty="0">
                <a:latin typeface="CMR10"/>
              </a:rPr>
            </a:br>
            <a:r>
              <a:rPr lang="en-US" sz="1800" b="0" i="0" u="none" strike="noStrike" baseline="0" dirty="0">
                <a:latin typeface="CMR10"/>
              </a:rPr>
              <a:t>input the value of ’n’.”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9EB5C6-79AB-18AD-CC7C-692CE05D4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860" y="1690688"/>
            <a:ext cx="6829980" cy="5021857"/>
          </a:xfrm>
        </p:spPr>
      </p:pic>
    </p:spTree>
    <p:extLst>
      <p:ext uri="{BB962C8B-B14F-4D97-AF65-F5344CB8AC3E}">
        <p14:creationId xmlns:p14="http://schemas.microsoft.com/office/powerpoint/2010/main" val="1422258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1412-BE8E-8B1E-421B-11C6DB87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CMBX10"/>
              </a:rPr>
              <a:t>Exercise 2: </a:t>
            </a:r>
            <a:r>
              <a:rPr lang="en-US" sz="1800" b="0" i="0" u="none" strike="noStrike" baseline="0" dirty="0">
                <a:latin typeface="CMR10"/>
              </a:rPr>
              <a:t>Write a C program utilizing the </a:t>
            </a:r>
            <a:r>
              <a:rPr lang="en-US" sz="1800" b="0" i="0" u="none" strike="noStrike" baseline="0" dirty="0">
                <a:latin typeface="CMTT10"/>
              </a:rPr>
              <a:t>fork() </a:t>
            </a:r>
            <a:r>
              <a:rPr lang="en-US" sz="1800" b="0" i="0" u="none" strike="noStrike" baseline="0" dirty="0">
                <a:latin typeface="CMR10"/>
              </a:rPr>
              <a:t>system call to generate the following process</a:t>
            </a:r>
            <a:br>
              <a:rPr lang="en-US" sz="1800" b="0" i="0" u="none" strike="noStrike" baseline="0" dirty="0">
                <a:latin typeface="CMR10"/>
              </a:rPr>
            </a:br>
            <a:r>
              <a:rPr lang="en-US" sz="1800" b="0" i="0" u="none" strike="noStrike" baseline="0" dirty="0">
                <a:latin typeface="CMR10"/>
              </a:rPr>
              <a:t>hierarchy: P1 </a:t>
            </a:r>
            <a:r>
              <a:rPr lang="en-US" sz="1800" b="0" i="0" u="none" strike="noStrike" baseline="0" dirty="0">
                <a:latin typeface="CMSY10"/>
              </a:rPr>
              <a:t>→ </a:t>
            </a:r>
            <a:r>
              <a:rPr lang="en-US" sz="1800" b="0" i="0" u="none" strike="noStrike" baseline="0" dirty="0">
                <a:latin typeface="CMR10"/>
              </a:rPr>
              <a:t>P2 </a:t>
            </a:r>
            <a:r>
              <a:rPr lang="en-US" sz="1800" b="0" i="0" u="none" strike="noStrike" baseline="0" dirty="0">
                <a:latin typeface="CMSY10"/>
              </a:rPr>
              <a:t>→ </a:t>
            </a:r>
            <a:r>
              <a:rPr lang="en-US" sz="1800" b="0" i="0" u="none" strike="noStrike" baseline="0" dirty="0">
                <a:latin typeface="CMR10"/>
              </a:rPr>
              <a:t>P3. The program should display the Process ID (PID) and</a:t>
            </a:r>
            <a:br>
              <a:rPr lang="en-US" sz="1800" b="0" i="0" u="none" strike="noStrike" baseline="0" dirty="0">
                <a:latin typeface="CMR10"/>
              </a:rPr>
            </a:br>
            <a:r>
              <a:rPr lang="en-US" sz="1800" b="0" i="0" u="none" strike="noStrike" baseline="0" dirty="0">
                <a:latin typeface="CMR10"/>
              </a:rPr>
              <a:t>Parent Process IDs (PPID) for each process created.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F7BD39-7F7B-49F2-0A2B-E5AA83AEE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3388"/>
            <a:ext cx="10515600" cy="3815812"/>
          </a:xfrm>
        </p:spPr>
      </p:pic>
    </p:spTree>
    <p:extLst>
      <p:ext uri="{BB962C8B-B14F-4D97-AF65-F5344CB8AC3E}">
        <p14:creationId xmlns:p14="http://schemas.microsoft.com/office/powerpoint/2010/main" val="4205740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C9C251-5138-29F5-4FB3-C65FA0C2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007" y="2506663"/>
            <a:ext cx="7080958" cy="435133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308851-55EC-487D-511D-B31599D0F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085" y="0"/>
            <a:ext cx="7040880" cy="25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6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C2B96CE9-577A-10BE-6C96-0CF3A1A06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71500"/>
            <a:ext cx="6121400" cy="6096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ffectLst/>
              </a:rPr>
              <a:t>Process Creation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76E135A-9802-54EB-A244-4AF471C36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82700"/>
            <a:ext cx="8382000" cy="5219700"/>
          </a:xfrm>
        </p:spPr>
        <p:txBody>
          <a:bodyPr/>
          <a:lstStyle/>
          <a:p>
            <a:pPr algn="just"/>
            <a:r>
              <a:rPr lang="en-US" altLang="en-US" sz="2400" dirty="0"/>
              <a:t>Parent process create children processes, which, in turn create other processes, forming a tree of processes</a:t>
            </a:r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/>
              <a:t>The process which creates other process, is termed the </a:t>
            </a:r>
            <a:r>
              <a:rPr lang="en-US" altLang="en-US" sz="2400" b="1" dirty="0"/>
              <a:t>parent</a:t>
            </a:r>
            <a:r>
              <a:rPr lang="en-US" altLang="en-US" sz="2400" dirty="0"/>
              <a:t> of the other process, while the created sub-process is termed its </a:t>
            </a:r>
            <a:r>
              <a:rPr lang="en-US" altLang="en-US" sz="2400" b="1" dirty="0"/>
              <a:t>child</a:t>
            </a:r>
            <a:r>
              <a:rPr lang="en-US" altLang="en-US" sz="2400" dirty="0"/>
              <a:t>.</a:t>
            </a:r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/>
              <a:t>Each process is given an integer identifier, termed as process identifier, or PID. The parent PID (PPID) is also stored for each process.</a:t>
            </a:r>
          </a:p>
          <a:p>
            <a:pPr algn="just">
              <a:buFont typeface="Monotype Sorts" charset="2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17C5-1E0C-7235-CF77-13E4741F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CF50B6-7CD3-0B94-F05B-3994809DF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921" y="1972364"/>
            <a:ext cx="7609380" cy="4523157"/>
          </a:xfrm>
        </p:spPr>
      </p:pic>
    </p:spTree>
    <p:extLst>
      <p:ext uri="{BB962C8B-B14F-4D97-AF65-F5344CB8AC3E}">
        <p14:creationId xmlns:p14="http://schemas.microsoft.com/office/powerpoint/2010/main" val="346222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5A95-2FFA-83CF-9582-27B1D57B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5C63-7D22-559E-4D0A-1BBF25FE5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examples</a:t>
            </a:r>
          </a:p>
          <a:p>
            <a:r>
              <a:rPr lang="en-US" b="1" dirty="0"/>
              <a:t>fork () </a:t>
            </a:r>
            <a:r>
              <a:rPr lang="en-US" dirty="0"/>
              <a:t>system call creates new process</a:t>
            </a:r>
          </a:p>
          <a:p>
            <a:r>
              <a:rPr lang="en-US" b="1" dirty="0"/>
              <a:t>exec() </a:t>
            </a:r>
            <a:r>
              <a:rPr lang="en-US" dirty="0"/>
              <a:t>system call used after a fork to replace the process’ memory space with a new program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93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D709F709-BC0C-7E98-CA3F-772370428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46100"/>
            <a:ext cx="4152900" cy="6096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effectLst/>
              </a:rPr>
              <a:t>fork()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3A9C0632-2E4A-B7C7-05FC-2BB5BD6C19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16100" y="1282700"/>
            <a:ext cx="8661400" cy="5232400"/>
          </a:xfrm>
        </p:spPr>
        <p:txBody>
          <a:bodyPr/>
          <a:lstStyle/>
          <a:p>
            <a:pPr algn="just"/>
            <a:r>
              <a:rPr lang="en-US" altLang="en-US"/>
              <a:t>System call </a:t>
            </a:r>
            <a:r>
              <a:rPr lang="en-US" altLang="en-US" b="1"/>
              <a:t>fork()</a:t>
            </a:r>
            <a:r>
              <a:rPr lang="en-US" altLang="en-US"/>
              <a:t> is used to create processes.</a:t>
            </a:r>
          </a:p>
          <a:p>
            <a:pPr algn="just"/>
            <a:endParaRPr lang="en-US" altLang="en-US"/>
          </a:p>
          <a:p>
            <a:pPr algn="just"/>
            <a:r>
              <a:rPr lang="en-US" altLang="en-US"/>
              <a:t>It takes </a:t>
            </a:r>
            <a:r>
              <a:rPr lang="en-US" altLang="en-US" b="1"/>
              <a:t>no arguments</a:t>
            </a:r>
            <a:r>
              <a:rPr lang="en-US" altLang="en-US"/>
              <a:t> and returns a process ID. </a:t>
            </a:r>
          </a:p>
          <a:p>
            <a:pPr algn="just"/>
            <a:endParaRPr lang="en-US" altLang="en-US"/>
          </a:p>
          <a:p>
            <a:pPr algn="just"/>
            <a:r>
              <a:rPr lang="en-US" altLang="en-US"/>
              <a:t>The purpose of </a:t>
            </a:r>
            <a:r>
              <a:rPr lang="en-US" altLang="en-US" b="1"/>
              <a:t>fork()</a:t>
            </a:r>
            <a:r>
              <a:rPr lang="en-US" altLang="en-US"/>
              <a:t> is to create a </a:t>
            </a:r>
            <a:r>
              <a:rPr lang="en-US" altLang="en-US" b="1" i="1"/>
              <a:t>new</a:t>
            </a:r>
            <a:r>
              <a:rPr lang="en-US" altLang="en-US"/>
              <a:t> process, which becomes the </a:t>
            </a:r>
            <a:r>
              <a:rPr lang="en-US" altLang="en-US" i="1"/>
              <a:t>child</a:t>
            </a:r>
            <a:r>
              <a:rPr lang="en-US" altLang="en-US"/>
              <a:t> process of the caller. </a:t>
            </a:r>
          </a:p>
          <a:p>
            <a:pPr algn="just"/>
            <a:endParaRPr lang="en-US" altLang="en-US"/>
          </a:p>
          <a:p>
            <a:pPr algn="just"/>
            <a:r>
              <a:rPr lang="en-US" altLang="en-US"/>
              <a:t>After a new child process is created, </a:t>
            </a:r>
            <a:r>
              <a:rPr lang="en-US" altLang="en-US" b="1" i="1"/>
              <a:t>both</a:t>
            </a:r>
            <a:r>
              <a:rPr lang="en-US" altLang="en-US"/>
              <a:t> processes will execute the next instruction following the </a:t>
            </a:r>
            <a:r>
              <a:rPr lang="en-US" altLang="en-US" b="1" i="1"/>
              <a:t>fork()</a:t>
            </a:r>
            <a:r>
              <a:rPr lang="en-US" altLang="en-US"/>
              <a:t> system call.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4B4A099D-744E-2E3D-B848-F7EFDF4EBA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92300" y="1130300"/>
            <a:ext cx="8255000" cy="53213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400"/>
              <a:t>This can be done by testing the returned value of </a:t>
            </a:r>
            <a:r>
              <a:rPr lang="en-US" altLang="en-US" sz="2400" b="1"/>
              <a:t>fork()</a:t>
            </a:r>
            <a:r>
              <a:rPr lang="en-US" altLang="en-US" sz="2400"/>
              <a:t>:</a:t>
            </a:r>
          </a:p>
          <a:p>
            <a:endParaRPr lang="en-US" altLang="en-US" sz="2400"/>
          </a:p>
          <a:p>
            <a:r>
              <a:rPr lang="en-US" altLang="en-US"/>
              <a:t>If </a:t>
            </a:r>
            <a:r>
              <a:rPr lang="en-US" altLang="en-US" b="1"/>
              <a:t>fork()</a:t>
            </a:r>
            <a:r>
              <a:rPr lang="en-US" altLang="en-US"/>
              <a:t> returns a </a:t>
            </a:r>
            <a:r>
              <a:rPr lang="en-US" altLang="en-US" b="1"/>
              <a:t>negative value</a:t>
            </a:r>
            <a:r>
              <a:rPr lang="en-US" altLang="en-US"/>
              <a:t>, the creation of a child process was </a:t>
            </a:r>
            <a:r>
              <a:rPr lang="en-US" altLang="en-US" b="1"/>
              <a:t>unsuccessful</a:t>
            </a:r>
            <a:r>
              <a:rPr lang="en-US" altLang="en-US"/>
              <a:t>.</a:t>
            </a:r>
          </a:p>
          <a:p>
            <a:r>
              <a:rPr lang="en-US" altLang="en-US" b="1"/>
              <a:t>fork()</a:t>
            </a:r>
            <a:r>
              <a:rPr lang="en-US" altLang="en-US"/>
              <a:t> returns a zero to the newly created child process.</a:t>
            </a:r>
          </a:p>
          <a:p>
            <a:r>
              <a:rPr lang="en-US" altLang="en-US" b="1"/>
              <a:t>fork()</a:t>
            </a:r>
            <a:r>
              <a:rPr lang="en-US" altLang="en-US"/>
              <a:t> returns a positive value, the </a:t>
            </a:r>
            <a:r>
              <a:rPr lang="en-US" altLang="en-US" b="1" i="1"/>
              <a:t>process ID</a:t>
            </a:r>
            <a:r>
              <a:rPr lang="en-US" altLang="en-US"/>
              <a:t> of the child process, to the parent.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3">
            <a:extLst>
              <a:ext uri="{FF2B5EF4-FFF2-40B4-BE49-F238E27FC236}">
                <a16:creationId xmlns:a16="http://schemas.microsoft.com/office/drawing/2014/main" id="{4D1C9DBC-A7AF-DADE-66D7-D692629E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" t="33247" r="575" b="33249"/>
          <a:stretch>
            <a:fillRect/>
          </a:stretch>
        </p:blipFill>
        <p:spPr bwMode="auto">
          <a:xfrm>
            <a:off x="2425700" y="1104900"/>
            <a:ext cx="7543800" cy="44577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09F0-B97D-A9EA-7A84-450182B4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Learning Objectives:-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01BB-90EF-89BF-EDDC-D6D2F6446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Child Process using Fork () system call</a:t>
            </a:r>
          </a:p>
          <a:p>
            <a:r>
              <a:rPr lang="en-US" dirty="0"/>
              <a:t>Accessing process ID and parent process ID using </a:t>
            </a:r>
            <a:r>
              <a:rPr lang="en-US" dirty="0" err="1"/>
              <a:t>getpid</a:t>
            </a:r>
            <a:r>
              <a:rPr lang="en-US" dirty="0"/>
              <a:t>() and </a:t>
            </a:r>
            <a:r>
              <a:rPr lang="en-US" dirty="0" err="1"/>
              <a:t>getppid</a:t>
            </a:r>
            <a:r>
              <a:rPr lang="en-US" dirty="0"/>
              <a:t>() system call</a:t>
            </a:r>
          </a:p>
          <a:p>
            <a:r>
              <a:rPr lang="en-US" dirty="0"/>
              <a:t>By the end of this experiment, students will learn about different system commands used to manage</a:t>
            </a:r>
          </a:p>
          <a:p>
            <a:r>
              <a:rPr lang="en-US" dirty="0"/>
              <a:t>processes. They will also gain an understanding of orphan and zombie processes.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13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6D0E6-72EE-0B1E-BFD3-51A121F1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B8704-C74D-6938-C5CC-9BD397571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5840" y="1528691"/>
            <a:ext cx="4175204" cy="5160655"/>
          </a:xfrm>
        </p:spPr>
      </p:pic>
    </p:spTree>
    <p:extLst>
      <p:ext uri="{BB962C8B-B14F-4D97-AF65-F5344CB8AC3E}">
        <p14:creationId xmlns:p14="http://schemas.microsoft.com/office/powerpoint/2010/main" val="239451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409</Words>
  <Application>Microsoft Office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Algerian</vt:lpstr>
      <vt:lpstr>Arial</vt:lpstr>
      <vt:lpstr>Calibri</vt:lpstr>
      <vt:lpstr>Calibri Light</vt:lpstr>
      <vt:lpstr>CMBX10</vt:lpstr>
      <vt:lpstr>CMMI7</vt:lpstr>
      <vt:lpstr>CMR10</vt:lpstr>
      <vt:lpstr>CMSY10</vt:lpstr>
      <vt:lpstr>CMTT10</vt:lpstr>
      <vt:lpstr>Monotype Sorts</vt:lpstr>
      <vt:lpstr>Roboto</vt:lpstr>
      <vt:lpstr>Office Theme</vt:lpstr>
      <vt:lpstr>Experiment_5</vt:lpstr>
      <vt:lpstr>Process Creation</vt:lpstr>
      <vt:lpstr>PowerPoint Presentation</vt:lpstr>
      <vt:lpstr>PowerPoint Presentation</vt:lpstr>
      <vt:lpstr>fork()</vt:lpstr>
      <vt:lpstr>PowerPoint Presentation</vt:lpstr>
      <vt:lpstr>PowerPoint Presentation</vt:lpstr>
      <vt:lpstr>Learning Objectives:-</vt:lpstr>
      <vt:lpstr>PowerPoint Presentation</vt:lpstr>
      <vt:lpstr>PowerPoint Presentation</vt:lpstr>
      <vt:lpstr>How to create child process using fork() || Duplicate Process</vt:lpstr>
      <vt:lpstr>PowerPoint Presentation</vt:lpstr>
      <vt:lpstr>Orphan Child</vt:lpstr>
      <vt:lpstr>Wait for a particular child</vt:lpstr>
      <vt:lpstr>Zombie Process Program </vt:lpstr>
      <vt:lpstr>PowerPoint Presentation</vt:lpstr>
      <vt:lpstr>Exercise 1: Write a C program to illustrate that performing ’n’ consecutive fork() system calls generates a total of 2n − 1 child processes. The program should prompt the user to input the value of ’n’.”</vt:lpstr>
      <vt:lpstr>Exercise 2: Write a C program utilizing the fork() system call to generate the following process hierarchy: P1 → P2 → P3. The program should display the Process ID (PID) and Parent Process IDs (PPID) for each process created.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jhulan.gnit@outlook.com</dc:creator>
  <cp:lastModifiedBy>jhulan.gnit@outlook.com</cp:lastModifiedBy>
  <cp:revision>11</cp:revision>
  <dcterms:created xsi:type="dcterms:W3CDTF">2024-03-09T18:07:53Z</dcterms:created>
  <dcterms:modified xsi:type="dcterms:W3CDTF">2024-04-01T11:30:03Z</dcterms:modified>
</cp:coreProperties>
</file>