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8" r:id="rId9"/>
    <p:sldId id="266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E38D-397E-97FD-2DD4-78868B3BC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F348B-5ECB-DCF7-8DDA-61D013E4A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A0A90-DDA8-82DD-039F-C5AAC077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DAD3-E03E-434C-8739-8A03C3F99C06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37E4F-C2A0-64EB-8237-A210A9E0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1BF4D-A979-DE24-E88D-49418860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09C2-798F-4B93-A095-CDDD5373D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29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23B5-F885-FF4E-B339-44B8F76A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DBF1C-51B0-2416-97AD-42943D1BB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60F63-42B2-485E-E960-4C8818B5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DAD3-E03E-434C-8739-8A03C3F99C06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583A3-F20E-AE62-BD20-C6F0B9B2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9FF68-1029-EBE9-1611-941D9695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09C2-798F-4B93-A095-CDDD5373D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67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18211-AEF5-D649-FB3B-91751C306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85A4A-844A-D025-2DEE-F6D2560ED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A288-7879-4D89-D4E3-6BF4FFAA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DAD3-E03E-434C-8739-8A03C3F99C06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378E1-299C-CC9C-3321-664DC1CF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6C389-DA12-8599-76AA-7D1AEA79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09C2-798F-4B93-A095-CDDD5373D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18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7660-DC2F-9E83-E7E3-F144A7212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19EF-2D6E-E15C-5A91-39645F1CD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579FA-27A8-E7F9-C204-6DE73E98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DAD3-E03E-434C-8739-8A03C3F99C06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6FD8C-7173-BB8E-63B3-AB9F8E91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B0896-1B71-E51B-6D31-F46FBF0D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09C2-798F-4B93-A095-CDDD5373D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2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7126-1B9D-5C55-19B6-E6984654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47888-2BAF-8E8A-E413-94B2BFB99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D7350-AAA2-64AA-B7B3-5E67B49A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DAD3-E03E-434C-8739-8A03C3F99C06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90616-684D-95FC-EDD1-E53639E7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E240C-5CE9-8B9E-49C9-349D827E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09C2-798F-4B93-A095-CDDD5373D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51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87E0-A79B-1095-3FAD-AA99C114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38A2D-9C88-0480-696E-3AEC02941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5A220-4179-9083-20AE-0B7440A9D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DD8D7-C321-2F22-FE39-3CE1D1AF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DAD3-E03E-434C-8739-8A03C3F99C06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319C5-B4BA-6741-F6F9-CB8E0383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98E1A-198D-4272-4DD2-6581D5E9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09C2-798F-4B93-A095-CDDD5373D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02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73E7-5729-8F1D-118E-E8340DDDF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BD93B-811C-6565-B54A-1BDA99DE7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D8A48-4A88-541F-AFE3-890CB9822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792D9-114D-A343-B1A8-3FD3DB2FB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6E3BA-1FC3-880F-47B8-876A8B71B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FCE1B-5FE6-50B1-485D-F2B00BA1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DAD3-E03E-434C-8739-8A03C3F99C06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795F7-793A-F786-F2E8-CFF4056F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B81E9-C2DF-94BE-4E44-CA894588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09C2-798F-4B93-A095-CDDD5373D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12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2AFD-281B-43AF-9062-4EDCB261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33748-7974-53A7-9403-A9C7FF72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DAD3-E03E-434C-8739-8A03C3F99C06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F0803-C2F3-D409-37C6-8749102D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5FBF2-80F3-CBE0-A162-C2502431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09C2-798F-4B93-A095-CDDD5373D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36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8BB13-A81D-13FB-7F30-08F75B94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DAD3-E03E-434C-8739-8A03C3F99C06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7CFAD-711E-5EE7-F3EC-05BA6303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F6E16-E3BF-30C5-38B6-5D71E4EB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09C2-798F-4B93-A095-CDDD5373D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24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33B0-9904-2EEB-A6EC-801E7241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31E20-658E-92A7-3D31-5E45BBDA3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8EBBE-633A-9EC5-A447-DE5D8FC2B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F65B2-9AC2-46B2-3935-F081BEE3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DAD3-E03E-434C-8739-8A03C3F99C06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29E1B-3EB8-5288-F35D-74076845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12BDD-3A24-934B-10DC-207A3948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09C2-798F-4B93-A095-CDDD5373D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23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2679-6629-AE81-F40D-CF8FB909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8FC65-374C-ED3A-5803-838043459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81B33-A3A1-65C9-4264-46536BB70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79B7D-901E-22CD-89A5-31DE15AC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DAD3-E03E-434C-8739-8A03C3F99C06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00A64-4A77-1536-114C-771AC11F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89DBB-B653-AE50-3C87-CA325F96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09C2-798F-4B93-A095-CDDD5373D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79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FB430-C3BD-B996-814F-27344166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5241F-14BB-9165-07DF-CF9DCF814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58E1E-7A70-12C6-D999-6A3CCF052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EDAD3-E03E-434C-8739-8A03C3F99C06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A170D-849B-E035-8686-0C5567BF8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EE8D-04E0-7260-E505-126CC125F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209C2-798F-4B93-A095-CDDD5373D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49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877E-D2E6-E02A-6404-FD90E48D3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CSE-325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421A2-4C1E-BEA1-BF39-304A649CE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Practice notes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4076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9731-363A-6413-B0FE-DE682CBA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083"/>
            <a:ext cx="10515600" cy="858758"/>
          </a:xfrm>
        </p:spPr>
        <p:txBody>
          <a:bodyPr>
            <a:normAutofit/>
          </a:bodyPr>
          <a:lstStyle/>
          <a:p>
            <a:r>
              <a:rPr lang="en-IN" sz="2800" dirty="0"/>
              <a:t>Q.2 Write a c-program to create/demonstrate an orphan process.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2928F7-A815-D1DE-2491-6D257602BBBE}"/>
              </a:ext>
            </a:extLst>
          </p:cNvPr>
          <p:cNvSpPr txBox="1"/>
          <p:nvPr/>
        </p:nvSpPr>
        <p:spPr>
          <a:xfrm>
            <a:off x="504285" y="5476777"/>
            <a:ext cx="9601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C00000"/>
                </a:solidFill>
              </a:rPr>
              <a:t>Also practice:-</a:t>
            </a:r>
          </a:p>
          <a:p>
            <a:r>
              <a:rPr lang="en-IN" sz="1800" dirty="0">
                <a:solidFill>
                  <a:srgbClr val="C00000"/>
                </a:solidFill>
              </a:rPr>
              <a:t>Q.3 Write a c-program using fork so that created child process shouldn’t become orphan</a:t>
            </a:r>
          </a:p>
          <a:p>
            <a:r>
              <a:rPr lang="en-IN" dirty="0">
                <a:solidFill>
                  <a:srgbClr val="C00000"/>
                </a:solidFill>
              </a:rPr>
              <a:t>Q.4.</a:t>
            </a:r>
            <a:r>
              <a:rPr lang="en-IN" sz="1800" dirty="0">
                <a:solidFill>
                  <a:srgbClr val="C00000"/>
                </a:solidFill>
              </a:rPr>
              <a:t> Write a c-program to create/demonstrate a Zombie process.</a:t>
            </a:r>
          </a:p>
          <a:p>
            <a:r>
              <a:rPr lang="en-IN" dirty="0">
                <a:solidFill>
                  <a:srgbClr val="C00000"/>
                </a:solidFill>
              </a:rPr>
              <a:t>Q.5 </a:t>
            </a:r>
            <a:r>
              <a:rPr lang="en-IN" sz="1800" dirty="0">
                <a:solidFill>
                  <a:srgbClr val="C00000"/>
                </a:solidFill>
              </a:rPr>
              <a:t>Write a c-program using fork that print “Hello”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4 times and “How are you” 8  times.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C4296CF-1B6B-0B83-88E1-05B884F9F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8618" y="1381223"/>
            <a:ext cx="4146763" cy="3740342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5B4874-1E9D-0B2F-3CD3-0B0BEBE81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594" y="1657259"/>
            <a:ext cx="3721291" cy="17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2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1CAF-5CB6-C1FE-50CF-3A7FC773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668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Exeriment-1</a:t>
            </a:r>
            <a:br>
              <a:rPr lang="en-US" sz="3600" b="1" dirty="0"/>
            </a:br>
            <a:r>
              <a:rPr lang="en-US" sz="3600" b="1" dirty="0"/>
              <a:t>Lab List of commands [</a:t>
            </a:r>
            <a:r>
              <a:rPr lang="en-US" sz="3600" b="1" dirty="0">
                <a:solidFill>
                  <a:srgbClr val="FF0000"/>
                </a:solidFill>
              </a:rPr>
              <a:t>Table-1</a:t>
            </a:r>
            <a:r>
              <a:rPr lang="en-US" sz="3600" b="1" dirty="0"/>
              <a:t>]</a:t>
            </a:r>
            <a:endParaRPr lang="en-IN" sz="36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4B07C6-1E1D-51EE-5E26-7AF18B16A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343" y="1381809"/>
            <a:ext cx="7195457" cy="490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2530-2E31-B1FB-501D-47DCAD6C1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3560" cy="1325563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Needs to practice System calls application, data type and their syntax</a:t>
            </a:r>
          </a:p>
        </p:txBody>
      </p:sp>
    </p:spTree>
    <p:extLst>
      <p:ext uri="{BB962C8B-B14F-4D97-AF65-F5344CB8AC3E}">
        <p14:creationId xmlns:p14="http://schemas.microsoft.com/office/powerpoint/2010/main" val="393038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27CE-0B74-72A2-61D7-A2E2F36C6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1" y="365125"/>
            <a:ext cx="11734800" cy="1325563"/>
          </a:xfrm>
        </p:spPr>
        <p:txBody>
          <a:bodyPr>
            <a:normAutofit fontScale="9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Create a directory D1 and navigate into this directory and create a new file yourname.txt. write something like “ how are you where are you who are you ” using 10 lines.</a:t>
            </a:r>
            <a:br>
              <a:rPr lang="en-US" sz="2000" b="1" dirty="0"/>
            </a:br>
            <a:r>
              <a:rPr lang="en-US" sz="2000" b="1" dirty="0">
                <a:solidFill>
                  <a:srgbClr val="FF0000"/>
                </a:solidFill>
              </a:rPr>
              <a:t>A. Read top 4 lines using head command 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B. Count are using “grep command”.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C. Create a new file name file2.txt and move the content of yourname.txt to file2.txt using MV command.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D. Change the access right permission of file2.txt as read-write for user, execute for guest user and read, write, execute for other user.</a:t>
            </a:r>
            <a:endParaRPr lang="en-IN" sz="2000" b="1" dirty="0">
              <a:solidFill>
                <a:srgbClr val="FF0000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B02455-B392-D8CC-C197-D821C662A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344" y="1690688"/>
            <a:ext cx="4571999" cy="514349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398A4E-1A8C-488B-8537-8FDDCBFA97A7}"/>
              </a:ext>
            </a:extLst>
          </p:cNvPr>
          <p:cNvSpPr txBox="1"/>
          <p:nvPr/>
        </p:nvSpPr>
        <p:spPr>
          <a:xfrm>
            <a:off x="8022771" y="2144877"/>
            <a:ext cx="3810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Note:- Check application/details of command from table -1</a:t>
            </a:r>
            <a:endParaRPr lang="en-IN" sz="2000" dirty="0">
              <a:solidFill>
                <a:srgbClr val="FFC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6ACFCD-F51C-03B8-F7C1-C01CF021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956" y="3565962"/>
            <a:ext cx="5194994" cy="9842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14E3D5-D25B-25BF-677D-7B52B7379636}"/>
              </a:ext>
            </a:extLst>
          </p:cNvPr>
          <p:cNvSpPr txBox="1"/>
          <p:nvPr/>
        </p:nvSpPr>
        <p:spPr>
          <a:xfrm>
            <a:off x="7253414" y="31966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Q. D answer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40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D79E-AD47-E1A4-B7AB-51C5A6EB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Exeriment-2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4B924-FCBE-8A59-07E0-A0CCEE621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139825"/>
            <a:ext cx="113320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Q.1. Write a </a:t>
            </a:r>
            <a:r>
              <a:rPr lang="en-US" sz="2000" dirty="0" err="1"/>
              <a:t>sh</a:t>
            </a:r>
            <a:r>
              <a:rPr lang="en-IN" sz="1800" b="0" i="0" u="none" strike="noStrike" baseline="0" dirty="0">
                <a:latin typeface="CMR10"/>
              </a:rPr>
              <a:t>ell </a:t>
            </a:r>
            <a:r>
              <a:rPr lang="en-US" sz="2000" dirty="0"/>
              <a:t>script to generate the Fibonacci series up to a specified number of terms using a for loop.</a:t>
            </a:r>
          </a:p>
          <a:p>
            <a:pPr marL="0" indent="0">
              <a:buNone/>
            </a:pPr>
            <a:r>
              <a:rPr lang="en-US" sz="2000" dirty="0"/>
              <a:t>Solution</a:t>
            </a:r>
            <a:r>
              <a:rPr lang="en-IN" sz="2000" dirty="0"/>
              <a:t>: - to create a shell script using the nano text editor write command as “</a:t>
            </a:r>
            <a:r>
              <a:rPr lang="en-IN" sz="2000" b="1" dirty="0">
                <a:solidFill>
                  <a:srgbClr val="C00000"/>
                </a:solidFill>
              </a:rPr>
              <a:t>nano fabonaccy.sh</a:t>
            </a:r>
            <a:r>
              <a:rPr lang="en-IN" sz="2000" dirty="0"/>
              <a:t>”.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Note: - </a:t>
            </a:r>
            <a:r>
              <a:rPr lang="en-IN" sz="2000" b="1" dirty="0">
                <a:solidFill>
                  <a:srgbClr val="FF0000"/>
                </a:solidFill>
              </a:rPr>
              <a:t>After completion of program change the access right using “</a:t>
            </a:r>
            <a:r>
              <a:rPr lang="en-IN" sz="2000" b="1" dirty="0" err="1"/>
              <a:t>chmod</a:t>
            </a:r>
            <a:r>
              <a:rPr lang="en-IN" sz="2000" b="1" dirty="0"/>
              <a:t> 0777 fabonaccy.sh</a:t>
            </a:r>
            <a:r>
              <a:rPr lang="en-IN" sz="2000" b="1" dirty="0">
                <a:solidFill>
                  <a:srgbClr val="FF0000"/>
                </a:solidFill>
              </a:rPr>
              <a:t>” to run it on shell.</a:t>
            </a:r>
            <a:r>
              <a:rPr lang="en-IN" sz="2000" b="1" dirty="0">
                <a:solidFill>
                  <a:srgbClr val="C00000"/>
                </a:solidFill>
              </a:rPr>
              <a:t> </a:t>
            </a:r>
            <a:endParaRPr lang="en-IN" sz="2000" dirty="0"/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D2CE4-4F37-49F6-4FD5-1E990718F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533" y="2895488"/>
            <a:ext cx="4476404" cy="2357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16D18C-25BD-7E69-BFFA-9255A4D01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51" y="2617388"/>
            <a:ext cx="4496031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1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6C7C-D3DB-0F1E-A7AB-829CFA57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Possible questions:-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042B8-27B5-047E-1A1C-926AB642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455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CMR10"/>
              </a:rPr>
              <a:t>Write a shell script that calculates the sum of numbers from 1 to a user-provided value using a </a:t>
            </a:r>
            <a:r>
              <a:rPr lang="en-US" sz="1800" b="0" i="0" u="none" strike="noStrike" baseline="0" dirty="0">
                <a:latin typeface="CMTT10"/>
              </a:rPr>
              <a:t>for </a:t>
            </a:r>
            <a:r>
              <a:rPr lang="en-US" sz="1800" b="0" i="0" u="none" strike="noStrike" baseline="0" dirty="0">
                <a:latin typeface="CMR10"/>
              </a:rPr>
              <a:t>loop.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CMR10"/>
              </a:rPr>
              <a:t>Write a shell script that calculates the sum</a:t>
            </a:r>
            <a:r>
              <a:rPr lang="en-US" sz="1800" dirty="0">
                <a:latin typeface="CMR10"/>
              </a:rPr>
              <a:t> of first 10 even number.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latin typeface="CMR10"/>
              </a:rPr>
              <a:t>Develop a script that checks whether a user-input number is prime or not using a for loop.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latin typeface="CMR10"/>
              </a:rPr>
              <a:t>Write a shell script that calculates the sum</a:t>
            </a:r>
            <a:r>
              <a:rPr lang="en-US" sz="1800" dirty="0">
                <a:latin typeface="CMR10"/>
              </a:rPr>
              <a:t> of first 10 odd number.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latin typeface="CMR10"/>
              </a:rPr>
              <a:t>Write a shell script to perform swap operation between two given number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latin typeface="CMR10"/>
              </a:rPr>
              <a:t>Write a shell script that compare two number</a:t>
            </a:r>
            <a:r>
              <a:rPr lang="en-US" sz="1800" dirty="0">
                <a:latin typeface="CMR1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MR1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C00000"/>
                </a:solidFill>
                <a:latin typeface="CMR10"/>
              </a:rPr>
              <a:t>Solution of Q.6:-</a:t>
            </a:r>
          </a:p>
          <a:p>
            <a:pPr marL="0" indent="0">
              <a:buNone/>
            </a:pPr>
            <a:endParaRPr lang="en-US" sz="1800" b="0" i="0" u="none" strike="noStrike" baseline="0" dirty="0">
              <a:latin typeface="CMR1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b="0" i="0" u="none" strike="noStrike" baseline="0" dirty="0">
              <a:latin typeface="CMR10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800" b="0" i="0" u="none" strike="noStrike" baseline="0" dirty="0">
              <a:latin typeface="CMR10"/>
            </a:endParaRPr>
          </a:p>
          <a:p>
            <a:pPr marL="342900" indent="-342900" algn="l">
              <a:buFont typeface="+mj-lt"/>
              <a:buAutoNum type="arabicPeriod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A18C0-28C1-365B-4A62-7D32071AD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384" y="4758665"/>
            <a:ext cx="4164930" cy="1805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4FEFD9-79B6-900C-919B-DB8FDCF5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4758665"/>
            <a:ext cx="6392232" cy="17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6233-70ED-105F-9159-EDD4918D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Exeriment-3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155C6-11A3-B463-A89A-C4F061D51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000" dirty="0"/>
              <a:t>Create a file using “open” system call and write welcome to the LPU using “write” system call.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876006-34E1-A154-38EA-115B71769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383" y="3429000"/>
            <a:ext cx="4730993" cy="12383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316F97-E688-174D-B8AB-C51460FE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653" y="3022579"/>
            <a:ext cx="3746693" cy="20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4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155C6-11A3-B463-A89A-C4F061D51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" y="84691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2. Write a c-program to read last 4 character in a file named “seeking” using </a:t>
            </a:r>
            <a:r>
              <a:rPr lang="en-IN" sz="2000" dirty="0" err="1"/>
              <a:t>lseek</a:t>
            </a:r>
            <a:r>
              <a:rPr lang="en-IN" sz="2000" dirty="0"/>
              <a:t> system call. Seeking contains “1234567890abcdefghijx1x2x3x4x5” inside the file.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24B66A-92BA-F5F1-8AE1-4ED081C5B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39" y="2221370"/>
            <a:ext cx="5185179" cy="2174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831E04-C8F2-72FD-4E78-E8871EEC6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978" y="2025737"/>
            <a:ext cx="6261422" cy="25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1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6233-70ED-105F-9159-EDD4918D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Exeriment-5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155C6-11A3-B463-A89A-C4F061D51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48852"/>
            <a:ext cx="3647440" cy="5223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MR10"/>
              </a:rPr>
              <a:t>Q</a:t>
            </a:r>
            <a:r>
              <a:rPr lang="en-US" sz="1800" b="1" i="0" u="none" strike="noStrike" baseline="0" dirty="0">
                <a:latin typeface="CMR10"/>
              </a:rPr>
              <a:t>.1 Write a C program to generate a process hierarchy as follows:</a:t>
            </a:r>
          </a:p>
          <a:p>
            <a:pPr marL="0" indent="0">
              <a:buNone/>
            </a:pPr>
            <a:endParaRPr lang="en-US" sz="1800" b="1" i="0" u="none" strike="noStrike" baseline="0" dirty="0">
              <a:latin typeface="CMR10"/>
            </a:endParaRPr>
          </a:p>
          <a:p>
            <a:pPr marL="0" indent="0">
              <a:buNone/>
            </a:pPr>
            <a:endParaRPr lang="en-US" sz="1800" b="1" dirty="0">
              <a:latin typeface="CMR10"/>
            </a:endParaRPr>
          </a:p>
          <a:p>
            <a:pPr marL="0" indent="0">
              <a:buNone/>
            </a:pPr>
            <a:endParaRPr lang="en-US" sz="1800" b="1" dirty="0">
              <a:latin typeface="CMR10"/>
            </a:endParaRPr>
          </a:p>
          <a:p>
            <a:pPr marL="0" indent="0" algn="l">
              <a:buNone/>
            </a:pPr>
            <a:endParaRPr lang="en-US" sz="1800" b="1" i="0" u="none" strike="noStrike" baseline="0" dirty="0">
              <a:latin typeface="CMR10"/>
            </a:endParaRPr>
          </a:p>
          <a:p>
            <a:pPr marL="0" indent="0" algn="l">
              <a:buNone/>
            </a:pPr>
            <a:endParaRPr lang="en-US" sz="1800" b="1" dirty="0">
              <a:latin typeface="CMR10"/>
            </a:endParaRPr>
          </a:p>
          <a:p>
            <a:pPr marL="0" indent="0" algn="l">
              <a:buNone/>
            </a:pPr>
            <a:endParaRPr lang="en-US" sz="1800" b="1" i="0" u="none" strike="noStrike" baseline="0" dirty="0">
              <a:latin typeface="CMR10"/>
            </a:endParaRPr>
          </a:p>
          <a:p>
            <a:pPr marL="0" indent="0" algn="l">
              <a:buNone/>
            </a:pPr>
            <a:endParaRPr lang="en-US" sz="1800" b="1" i="0" u="none" strike="noStrike" baseline="0" dirty="0">
              <a:latin typeface="CMR10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MR10"/>
              </a:rPr>
              <a:t>The program should create the specified process structure using the appropriate sequence of ‘fork()‘ system calls. Print PID and PPID of each process.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9D358-30EE-E8B3-8DB1-CBEF8ED95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51" y="1289567"/>
            <a:ext cx="1403422" cy="2482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3BC78C-A4E9-25EA-2887-A6487CC98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447" y="1727234"/>
            <a:ext cx="7765073" cy="480568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70B81D3-21FF-E8C5-F4F3-61907E288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446" y="325086"/>
            <a:ext cx="4442753" cy="13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6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495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CMR10</vt:lpstr>
      <vt:lpstr>CMTT10</vt:lpstr>
      <vt:lpstr>Office Theme</vt:lpstr>
      <vt:lpstr>CSE-325</vt:lpstr>
      <vt:lpstr>Exeriment-1 Lab List of commands [Table-1]</vt:lpstr>
      <vt:lpstr>Needs to practice System calls application, data type and their syntax</vt:lpstr>
      <vt:lpstr>Create a directory D1 and navigate into this directory and create a new file yourname.txt. write something like “ how are you where are you who are you ” using 10 lines. A. Read top 4 lines using head command  B. Count are using “grep command”. C. Create a new file name file2.txt and move the content of yourname.txt to file2.txt using MV command. D. Change the access right permission of file2.txt as read-write for user, execute for guest user and read, write, execute for other user.</vt:lpstr>
      <vt:lpstr>Exeriment-2</vt:lpstr>
      <vt:lpstr>Possible questions:-</vt:lpstr>
      <vt:lpstr>Exeriment-3</vt:lpstr>
      <vt:lpstr>PowerPoint Presentation</vt:lpstr>
      <vt:lpstr>Exeriment-5</vt:lpstr>
      <vt:lpstr>Q.2 Write a c-program to create/demonstrate an orphan process.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CSE-325</dc:title>
  <dc:creator>jhulan.gnit@outlook.com</dc:creator>
  <cp:lastModifiedBy>jhulan.gnit@outlook.com</cp:lastModifiedBy>
  <cp:revision>19</cp:revision>
  <dcterms:created xsi:type="dcterms:W3CDTF">2024-05-05T08:11:59Z</dcterms:created>
  <dcterms:modified xsi:type="dcterms:W3CDTF">2024-05-06T15:12:56Z</dcterms:modified>
</cp:coreProperties>
</file>