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93" r:id="rId3"/>
    <p:sldId id="294" r:id="rId4"/>
    <p:sldId id="295" r:id="rId5"/>
    <p:sldId id="256" r:id="rId6"/>
    <p:sldId id="288" r:id="rId7"/>
    <p:sldId id="289" r:id="rId8"/>
    <p:sldId id="290" r:id="rId9"/>
    <p:sldId id="271" r:id="rId10"/>
    <p:sldId id="292" r:id="rId11"/>
    <p:sldId id="291" r:id="rId12"/>
    <p:sldId id="281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D57E5-784E-A6DA-8E61-15405D701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9AB1A-2256-28EF-1CBE-C4376E724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10F72-D3E7-8040-479B-BB756A589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62FC-7A71-4B66-AB3E-F4301C430C3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D38D4-B1B7-D135-F7E7-07440DDF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3211F-5BDF-6D80-041F-0AEE7DC3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1829-459B-46BD-8414-48BF28EB3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02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425E-3A14-754B-011E-A59C0397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BF8EA-9763-FA60-D705-2D0D3FDC9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6B24B-A9A8-23CD-CA2E-AFA7E52C4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62FC-7A71-4B66-AB3E-F4301C430C3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5FDB1-4669-B0AB-5576-9D13C742D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7DBEA-72D8-B67B-3208-943345F5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1829-459B-46BD-8414-48BF28EB3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758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B3D046-D2FA-23EB-FCB0-73EE28C1E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10B6E-A4A0-3312-BD3F-EFDD1547F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2B6CA-2417-9A81-CE97-AC63EC34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62FC-7A71-4B66-AB3E-F4301C430C3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3E50C-B2A6-2804-A045-4BCA98584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D7DAF-63A7-A03D-A15E-FC8F3D31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1829-459B-46BD-8414-48BF28EB3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36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83CD-D2DA-58E8-CE8F-F93BBB26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36011-C4C3-4F0E-728A-D14981A40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540CA-4B9E-FD4C-1045-756898D0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62FC-7A71-4B66-AB3E-F4301C430C3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0779A-6DD7-0AC1-568E-98D35A66C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CAE84-9D43-A61A-8301-4C972A41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1829-459B-46BD-8414-48BF28EB3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48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1297-633F-5585-28B2-04A350ACE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0EFF3-8A57-5EEE-07B5-10B863BCB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812AE-241E-32E4-94AF-5CD12BA06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62FC-7A71-4B66-AB3E-F4301C430C3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8787B-30F2-C92C-6DCB-5C3C68DC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0A2F0-1AF8-6F91-7630-186FB5A22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1829-459B-46BD-8414-48BF28EB3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0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F89B9-0E4D-2213-173B-8CB80D45F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3515F-607B-618F-EAB2-20BAA04F3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5BAD5-A69D-1CFD-BC4C-12818DCA1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21B7D-3766-503E-D9D1-4EA7ABE77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62FC-7A71-4B66-AB3E-F4301C430C3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21D2F-DC11-D509-3BA7-F5EAB47FC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DE947-4D54-EF5D-4051-F2C557A7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1829-459B-46BD-8414-48BF28EB3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91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EFC-D2B1-E4A6-60D7-48654D26D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56487-7491-3EC6-91D7-212239383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88304-DAA3-3E07-C5F3-290D3BC0E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D5450-CCF8-21C5-6A29-78650CD33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52E4C-C81F-445C-1F33-C2023BBBD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2E0957-4D2E-62AF-CE9F-30DF85B82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62FC-7A71-4B66-AB3E-F4301C430C3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B6058F-D466-341E-AD4A-736D847E2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3965CC-A964-CC26-F2D7-B1650DFE8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1829-459B-46BD-8414-48BF28EB3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08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75697-B796-494D-E77F-E63AE9688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0CAE33-0F6D-7D3D-B416-44F088491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62FC-7A71-4B66-AB3E-F4301C430C3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E6A0F4-2C7A-9A72-6D80-924250A1C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9516B0-A5B3-F4DC-3404-E20A565F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1829-459B-46BD-8414-48BF28EB3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869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A2901-873B-403C-A830-54D25D6DA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62FC-7A71-4B66-AB3E-F4301C430C3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12EEB9-DD42-8287-AC1C-C7EC8F2F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59D8D-780C-359B-FDF9-22C0ABB23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1829-459B-46BD-8414-48BF28EB3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87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8F35-DAB9-03BC-FD5C-5591C68E4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41068-1EFE-E244-EBE1-664655C95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6DB8B-BEB2-72A7-B79D-45DA755BC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C34DB-CB87-2FDF-12EA-529B6EE8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62FC-7A71-4B66-AB3E-F4301C430C3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B97FE-F34B-92BA-AF9A-B5E34E8AC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A4AE9-91C6-2553-51BF-7E74DAC6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1829-459B-46BD-8414-48BF28EB3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92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8260-47F9-AECE-580D-4CF1D6254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4A403D-5C9B-42DA-0996-996402EE1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5E195-D82A-6BC7-8A9F-3C27FCD4F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DB9C6-BB79-4439-A421-F4FECF75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62FC-7A71-4B66-AB3E-F4301C430C3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50D72-C56B-90D0-938C-53FC0CEAC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4E426-4D5B-0010-F156-6E7CB77E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1829-459B-46BD-8414-48BF28EB3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07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75283C-8F37-156F-1440-BE04DA496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7C3E8-92B8-1EC6-4F79-BF13234AC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39753-A723-5E5C-7333-85E3E6311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262FC-7A71-4B66-AB3E-F4301C430C3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092DA-C186-98E7-363A-63301FEF0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CD1E2-97B3-1597-1F65-D476D5089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01829-459B-46BD-8414-48BF28EB3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10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103-E441-A17E-5D31-2A92EBD0C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29" y="617991"/>
            <a:ext cx="11364685" cy="1169761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Q.1 Write a program to create a thread. Two number passes from main process, thread calculate sum of those and passes a message “sum calculated” to main process.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4E9EDBD-D3D4-FE8D-7D01-813D60E05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9760" y="1825625"/>
            <a:ext cx="7243326" cy="4709490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3601CAF-5CB6-C1FE-50CF-3A7FC7737866}"/>
              </a:ext>
            </a:extLst>
          </p:cNvPr>
          <p:cNvSpPr txBox="1">
            <a:spLocks/>
          </p:cNvSpPr>
          <p:nvPr/>
        </p:nvSpPr>
        <p:spPr>
          <a:xfrm>
            <a:off x="3701143" y="309845"/>
            <a:ext cx="1621971" cy="506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C00000"/>
                </a:solidFill>
              </a:rPr>
              <a:t>Exeriment-7</a:t>
            </a:r>
            <a:br>
              <a:rPr lang="en-US" sz="1800" b="1" dirty="0"/>
            </a:b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52113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248A-5EF4-CD56-5E7A-FA96A0D6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3" y="898525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Sender code of shared memory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456D8C-876D-5776-9372-C89917199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43" y="2403475"/>
            <a:ext cx="11648538" cy="35560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A89795-246E-17D5-BD61-CE4139C56169}"/>
              </a:ext>
            </a:extLst>
          </p:cNvPr>
          <p:cNvSpPr txBox="1"/>
          <p:nvPr/>
        </p:nvSpPr>
        <p:spPr>
          <a:xfrm>
            <a:off x="685799" y="529193"/>
            <a:ext cx="6161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Write a program to perform IPC using </a:t>
            </a:r>
            <a:r>
              <a:rPr lang="en-IN" b="1" dirty="0">
                <a:solidFill>
                  <a:srgbClr val="FF0000"/>
                </a:solidFill>
              </a:rPr>
              <a:t>shared memory.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7228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4CCD9-C248-570D-D052-D884837B0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Receiver code of shared memory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B63F10-9FCE-7A90-98BA-4EA568F07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966" y="1690688"/>
            <a:ext cx="9654291" cy="4278312"/>
          </a:xfrm>
        </p:spPr>
      </p:pic>
    </p:spTree>
    <p:extLst>
      <p:ext uri="{BB962C8B-B14F-4D97-AF65-F5344CB8AC3E}">
        <p14:creationId xmlns:p14="http://schemas.microsoft.com/office/powerpoint/2010/main" val="1577081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A37FC2-3B67-BB73-4653-D8C0DFA0E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300" y="1388445"/>
            <a:ext cx="5873862" cy="415280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0C41B8-B21D-D236-95A9-F64CECD7835C}"/>
              </a:ext>
            </a:extLst>
          </p:cNvPr>
          <p:cNvSpPr txBox="1"/>
          <p:nvPr/>
        </p:nvSpPr>
        <p:spPr>
          <a:xfrm>
            <a:off x="2527300" y="4503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How to run: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573297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3EE1-B8AC-FA24-2B14-2B99EACA2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Viva question:-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B2E91-3E81-ACD8-1984-320E814BF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shell script?</a:t>
            </a:r>
          </a:p>
          <a:p>
            <a:r>
              <a:rPr lang="en-IN" dirty="0"/>
              <a:t>What is thread?</a:t>
            </a:r>
          </a:p>
          <a:p>
            <a:r>
              <a:rPr lang="en-IN" dirty="0"/>
              <a:t>Discus </a:t>
            </a:r>
            <a:r>
              <a:rPr lang="en-IN" dirty="0" err="1"/>
              <a:t>pthread_creat</a:t>
            </a:r>
            <a:r>
              <a:rPr lang="en-IN" dirty="0"/>
              <a:t>, </a:t>
            </a:r>
            <a:r>
              <a:rPr lang="en-IN" dirty="0" err="1"/>
              <a:t>pthread_joined</a:t>
            </a:r>
            <a:r>
              <a:rPr lang="en-IN" dirty="0"/>
              <a:t>, open system call syntax of read write </a:t>
            </a:r>
            <a:r>
              <a:rPr lang="en-IN" dirty="0" err="1"/>
              <a:t>sytem</a:t>
            </a:r>
            <a:r>
              <a:rPr lang="en-IN" dirty="0"/>
              <a:t> call etc.</a:t>
            </a:r>
          </a:p>
          <a:p>
            <a:r>
              <a:rPr lang="en-IN" dirty="0"/>
              <a:t>Fork and wit </a:t>
            </a:r>
            <a:r>
              <a:rPr lang="en-IN"/>
              <a:t>system call etc.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9136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0148-CF2C-3E52-2159-C039408C6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91240" cy="1325563"/>
          </a:xfrm>
        </p:spPr>
        <p:txBody>
          <a:bodyPr/>
          <a:lstStyle/>
          <a:p>
            <a:pPr algn="ct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32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rPr>
              <a:t>Write a c-program to create the Race Condition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F811BF-3A93-BCD6-E3CF-DC8184203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1269" y="1690688"/>
            <a:ext cx="6954114" cy="5045391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32599E9-C612-7F5A-DC17-6B042CFFE039}"/>
              </a:ext>
            </a:extLst>
          </p:cNvPr>
          <p:cNvSpPr txBox="1">
            <a:spLocks/>
          </p:cNvSpPr>
          <p:nvPr/>
        </p:nvSpPr>
        <p:spPr>
          <a:xfrm>
            <a:off x="3701143" y="309845"/>
            <a:ext cx="1621971" cy="506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C00000"/>
                </a:solidFill>
              </a:rPr>
              <a:t>Exeriment-8</a:t>
            </a:r>
            <a:br>
              <a:rPr lang="en-US" sz="1800" b="1" dirty="0"/>
            </a:b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58092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127B-D941-7E6F-496B-8E01E9532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" y="162559"/>
            <a:ext cx="11968480" cy="1365569"/>
          </a:xfrm>
        </p:spPr>
        <p:txBody>
          <a:bodyPr>
            <a:normAutofit fontScale="90000"/>
          </a:bodyPr>
          <a:lstStyle/>
          <a:p>
            <a:pPr algn="ct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br>
              <a:rPr lang="en-IN" sz="32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rPr>
            </a:br>
            <a:r>
              <a:rPr lang="en-IN" sz="32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rPr>
              <a:t>Write a c-program of </a:t>
            </a:r>
            <a:r>
              <a:rPr lang="en-US" sz="32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rPr>
              <a:t>Process Synchronization using Semaphore</a:t>
            </a:r>
            <a:br>
              <a:rPr lang="en-US" sz="32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rPr>
            </a:br>
            <a:endParaRPr lang="en-IN" sz="3200" b="1" dirty="0"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0459C1-0195-C871-EDA7-C8AA957C5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85" y="1127726"/>
            <a:ext cx="11968480" cy="5659153"/>
          </a:xfrm>
        </p:spPr>
      </p:pic>
    </p:spTree>
    <p:extLst>
      <p:ext uri="{BB962C8B-B14F-4D97-AF65-F5344CB8AC3E}">
        <p14:creationId xmlns:p14="http://schemas.microsoft.com/office/powerpoint/2010/main" val="94734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127B-D941-7E6F-496B-8E01E9532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" y="162559"/>
            <a:ext cx="11968480" cy="1365569"/>
          </a:xfrm>
        </p:spPr>
        <p:txBody>
          <a:bodyPr>
            <a:normAutofit fontScale="90000"/>
          </a:bodyPr>
          <a:lstStyle/>
          <a:p>
            <a:pPr algn="ct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br>
              <a:rPr lang="en-IN" sz="32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rPr>
            </a:br>
            <a:r>
              <a:rPr lang="en-IN" sz="32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rPr>
              <a:t>Write a c-program of </a:t>
            </a:r>
            <a:r>
              <a:rPr lang="en-US" sz="32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rPr>
              <a:t>Process Synchronization using Semaphore</a:t>
            </a:r>
            <a:br>
              <a:rPr lang="en-US" sz="32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rPr>
            </a:br>
            <a:endParaRPr lang="en-IN" sz="3200" b="1" dirty="0"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0459C1-0195-C871-EDA7-C8AA957C5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85" y="1127726"/>
            <a:ext cx="11968480" cy="5659153"/>
          </a:xfrm>
        </p:spPr>
      </p:pic>
    </p:spTree>
    <p:extLst>
      <p:ext uri="{BB962C8B-B14F-4D97-AF65-F5344CB8AC3E}">
        <p14:creationId xmlns:p14="http://schemas.microsoft.com/office/powerpoint/2010/main" val="2393414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0C34-CC4F-EDC3-6F00-0828CFB62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143" y="1122363"/>
            <a:ext cx="10940143" cy="23876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Needs to practice producer consumer process of lab exercise -7</a:t>
            </a:r>
          </a:p>
        </p:txBody>
      </p:sp>
    </p:spTree>
    <p:extLst>
      <p:ext uri="{BB962C8B-B14F-4D97-AF65-F5344CB8AC3E}">
        <p14:creationId xmlns:p14="http://schemas.microsoft.com/office/powerpoint/2010/main" val="3464516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8FA95-2CF4-602E-6431-E45AAD93C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9640"/>
            <a:ext cx="10515600" cy="1325563"/>
          </a:xfrm>
        </p:spPr>
        <p:txBody>
          <a:bodyPr/>
          <a:lstStyle/>
          <a:p>
            <a:r>
              <a:rPr lang="en-US" dirty="0"/>
              <a:t>Write a program to perform IPC using “</a:t>
            </a:r>
            <a:r>
              <a:rPr lang="en-US" dirty="0" err="1">
                <a:solidFill>
                  <a:srgbClr val="FF0000"/>
                </a:solidFill>
              </a:rPr>
              <a:t>mkfifo</a:t>
            </a:r>
            <a:r>
              <a:rPr lang="en-US" dirty="0">
                <a:solidFill>
                  <a:srgbClr val="FF0000"/>
                </a:solidFill>
              </a:rPr>
              <a:t>” system call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14B7D4-7BD6-20AE-0503-791C4BC97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356" y="3011628"/>
            <a:ext cx="7798201" cy="170188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669418-127E-6BE9-378E-2DED42BF3BEF}"/>
              </a:ext>
            </a:extLst>
          </p:cNvPr>
          <p:cNvSpPr txBox="1"/>
          <p:nvPr/>
        </p:nvSpPr>
        <p:spPr>
          <a:xfrm>
            <a:off x="2830285" y="606624"/>
            <a:ext cx="60960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</a:rPr>
              <a:t>Exeriment-8</a:t>
            </a:r>
            <a:br>
              <a:rPr lang="en-US" sz="1600" b="1" dirty="0"/>
            </a:b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231522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EA70-61E2-F18C-0581-6FE2053FE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Sender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C9CEE5-0432-279D-EB46-289210BC8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098" y="1860970"/>
            <a:ext cx="10145473" cy="2914230"/>
          </a:xfrm>
        </p:spPr>
      </p:pic>
    </p:spTree>
    <p:extLst>
      <p:ext uri="{BB962C8B-B14F-4D97-AF65-F5344CB8AC3E}">
        <p14:creationId xmlns:p14="http://schemas.microsoft.com/office/powerpoint/2010/main" val="247758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3F166-31A5-D5DE-DEF4-C24811B83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Receiver code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EBFE57-82C0-EB2B-FED5-FACCC27B9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5835"/>
            <a:ext cx="10577069" cy="3166330"/>
          </a:xfrm>
        </p:spPr>
      </p:pic>
    </p:spTree>
    <p:extLst>
      <p:ext uri="{BB962C8B-B14F-4D97-AF65-F5344CB8AC3E}">
        <p14:creationId xmlns:p14="http://schemas.microsoft.com/office/powerpoint/2010/main" val="1668432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AD338C-8E5B-3D54-DE67-07D69A91B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600" y="1591922"/>
            <a:ext cx="7327900" cy="418737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38E855-0280-9E83-7660-1F05F43629C4}"/>
              </a:ext>
            </a:extLst>
          </p:cNvPr>
          <p:cNvSpPr txBox="1"/>
          <p:nvPr/>
        </p:nvSpPr>
        <p:spPr>
          <a:xfrm>
            <a:off x="1879600" y="5392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How to run: </a:t>
            </a:r>
            <a:r>
              <a:rPr lang="en-IN" b="1" dirty="0" err="1">
                <a:solidFill>
                  <a:srgbClr val="FF0000"/>
                </a:solidFill>
              </a:rPr>
              <a:t>RUm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err="1">
                <a:solidFill>
                  <a:srgbClr val="FF0000"/>
                </a:solidFill>
              </a:rPr>
              <a:t>mkfifo.c</a:t>
            </a:r>
            <a:r>
              <a:rPr lang="en-IN" b="1" dirty="0">
                <a:solidFill>
                  <a:srgbClr val="FF0000"/>
                </a:solidFill>
              </a:rPr>
              <a:t>  first then sender receiver code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2D3ADC-4E66-E515-D21D-0E04DB667C7E}"/>
              </a:ext>
            </a:extLst>
          </p:cNvPr>
          <p:cNvSpPr txBox="1"/>
          <p:nvPr/>
        </p:nvSpPr>
        <p:spPr>
          <a:xfrm>
            <a:off x="1079500" y="908566"/>
            <a:ext cx="812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Its works in a block mode means sender &amp; receiver program should run together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2670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186</Words>
  <Application>Microsoft Office PowerPoint</Application>
  <PresentationFormat>Widescreen</PresentationFormat>
  <Paragraphs>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Q.1 Write a program to create a thread. Two number passes from main process, thread calculate sum of those and passes a message “sum calculated” to main process.</vt:lpstr>
      <vt:lpstr>Write a c-program to create the Race Condition</vt:lpstr>
      <vt:lpstr> Write a c-program of Process Synchronization using Semaphore </vt:lpstr>
      <vt:lpstr> Write a c-program of Process Synchronization using Semaphore </vt:lpstr>
      <vt:lpstr>Needs to practice producer consumer process of lab exercise -7</vt:lpstr>
      <vt:lpstr>Write a program to perform IPC using “mkfifo” system call</vt:lpstr>
      <vt:lpstr>Sender code</vt:lpstr>
      <vt:lpstr>Receiver code</vt:lpstr>
      <vt:lpstr>PowerPoint Presentation</vt:lpstr>
      <vt:lpstr>Sender code of shared memory</vt:lpstr>
      <vt:lpstr>Receiver code of shared memory</vt:lpstr>
      <vt:lpstr>PowerPoint Presentation</vt:lpstr>
      <vt:lpstr>Viva question:-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Q.1 Write a program to create a thread. Two number passes from main process, thread calculate sum of those and passes a message “sum calculated” to main process.</dc:title>
  <dc:creator>jhulan.gnit@outlook.com</dc:creator>
  <cp:lastModifiedBy>jhulan.gnit@outlook.com</cp:lastModifiedBy>
  <cp:revision>3</cp:revision>
  <dcterms:created xsi:type="dcterms:W3CDTF">2024-05-06T18:29:40Z</dcterms:created>
  <dcterms:modified xsi:type="dcterms:W3CDTF">2024-05-06T18:37:31Z</dcterms:modified>
</cp:coreProperties>
</file>