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655B6C3-D664-4907-A479-55CCD7D09B02}" type="datetimeFigureOut">
              <a:rPr lang="en-IN" smtClean="0"/>
              <a:pPr/>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F32170-FC3D-4544-BBC8-B1889C749070}" type="slidenum">
              <a:rPr lang="en-IN" smtClean="0"/>
              <a:pPr/>
              <a:t>‹#›</a:t>
            </a:fld>
            <a:endParaRPr lang="en-IN"/>
          </a:p>
        </p:txBody>
      </p:sp>
    </p:spTree>
    <p:extLst>
      <p:ext uri="{BB962C8B-B14F-4D97-AF65-F5344CB8AC3E}">
        <p14:creationId xmlns:p14="http://schemas.microsoft.com/office/powerpoint/2010/main" xmlns="" val="3543980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55B6C3-D664-4907-A479-55CCD7D09B02}" type="datetimeFigureOut">
              <a:rPr lang="en-IN" smtClean="0"/>
              <a:pPr/>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F32170-FC3D-4544-BBC8-B1889C749070}" type="slidenum">
              <a:rPr lang="en-IN" smtClean="0"/>
              <a:pPr/>
              <a:t>‹#›</a:t>
            </a:fld>
            <a:endParaRPr lang="en-IN"/>
          </a:p>
        </p:txBody>
      </p:sp>
    </p:spTree>
    <p:extLst>
      <p:ext uri="{BB962C8B-B14F-4D97-AF65-F5344CB8AC3E}">
        <p14:creationId xmlns:p14="http://schemas.microsoft.com/office/powerpoint/2010/main" xmlns="" val="399011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55B6C3-D664-4907-A479-55CCD7D09B02}" type="datetimeFigureOut">
              <a:rPr lang="en-IN" smtClean="0"/>
              <a:pPr/>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F32170-FC3D-4544-BBC8-B1889C749070}" type="slidenum">
              <a:rPr lang="en-IN" smtClean="0"/>
              <a:pPr/>
              <a:t>‹#›</a:t>
            </a:fld>
            <a:endParaRPr lang="en-IN"/>
          </a:p>
        </p:txBody>
      </p:sp>
    </p:spTree>
    <p:extLst>
      <p:ext uri="{BB962C8B-B14F-4D97-AF65-F5344CB8AC3E}">
        <p14:creationId xmlns:p14="http://schemas.microsoft.com/office/powerpoint/2010/main" xmlns="" val="79264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55B6C3-D664-4907-A479-55CCD7D09B02}" type="datetimeFigureOut">
              <a:rPr lang="en-IN" smtClean="0"/>
              <a:pPr/>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F32170-FC3D-4544-BBC8-B1889C749070}" type="slidenum">
              <a:rPr lang="en-IN" smtClean="0"/>
              <a:pPr/>
              <a:t>‹#›</a:t>
            </a:fld>
            <a:endParaRPr lang="en-IN"/>
          </a:p>
        </p:txBody>
      </p:sp>
    </p:spTree>
    <p:extLst>
      <p:ext uri="{BB962C8B-B14F-4D97-AF65-F5344CB8AC3E}">
        <p14:creationId xmlns:p14="http://schemas.microsoft.com/office/powerpoint/2010/main" xmlns="" val="2457686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55B6C3-D664-4907-A479-55CCD7D09B02}" type="datetimeFigureOut">
              <a:rPr lang="en-IN" smtClean="0"/>
              <a:pPr/>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F32170-FC3D-4544-BBC8-B1889C749070}" type="slidenum">
              <a:rPr lang="en-IN" smtClean="0"/>
              <a:pPr/>
              <a:t>‹#›</a:t>
            </a:fld>
            <a:endParaRPr lang="en-IN"/>
          </a:p>
        </p:txBody>
      </p:sp>
    </p:spTree>
    <p:extLst>
      <p:ext uri="{BB962C8B-B14F-4D97-AF65-F5344CB8AC3E}">
        <p14:creationId xmlns:p14="http://schemas.microsoft.com/office/powerpoint/2010/main" xmlns="" val="348022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655B6C3-D664-4907-A479-55CCD7D09B02}" type="datetimeFigureOut">
              <a:rPr lang="en-IN" smtClean="0"/>
              <a:pPr/>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F32170-FC3D-4544-BBC8-B1889C749070}" type="slidenum">
              <a:rPr lang="en-IN" smtClean="0"/>
              <a:pPr/>
              <a:t>‹#›</a:t>
            </a:fld>
            <a:endParaRPr lang="en-IN"/>
          </a:p>
        </p:txBody>
      </p:sp>
    </p:spTree>
    <p:extLst>
      <p:ext uri="{BB962C8B-B14F-4D97-AF65-F5344CB8AC3E}">
        <p14:creationId xmlns:p14="http://schemas.microsoft.com/office/powerpoint/2010/main" xmlns="" val="3323653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55B6C3-D664-4907-A479-55CCD7D09B02}" type="datetimeFigureOut">
              <a:rPr lang="en-IN" smtClean="0"/>
              <a:pPr/>
              <a:t>10-01-2024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F32170-FC3D-4544-BBC8-B1889C749070}" type="slidenum">
              <a:rPr lang="en-IN" smtClean="0"/>
              <a:pPr/>
              <a:t>‹#›</a:t>
            </a:fld>
            <a:endParaRPr lang="en-IN"/>
          </a:p>
        </p:txBody>
      </p:sp>
    </p:spTree>
    <p:extLst>
      <p:ext uri="{BB962C8B-B14F-4D97-AF65-F5344CB8AC3E}">
        <p14:creationId xmlns:p14="http://schemas.microsoft.com/office/powerpoint/2010/main" xmlns="" val="2557127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655B6C3-D664-4907-A479-55CCD7D09B02}" type="datetimeFigureOut">
              <a:rPr lang="en-IN" smtClean="0"/>
              <a:pPr/>
              <a:t>10-01-2024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F32170-FC3D-4544-BBC8-B1889C749070}" type="slidenum">
              <a:rPr lang="en-IN" smtClean="0"/>
              <a:pPr/>
              <a:t>‹#›</a:t>
            </a:fld>
            <a:endParaRPr lang="en-IN"/>
          </a:p>
        </p:txBody>
      </p:sp>
    </p:spTree>
    <p:extLst>
      <p:ext uri="{BB962C8B-B14F-4D97-AF65-F5344CB8AC3E}">
        <p14:creationId xmlns:p14="http://schemas.microsoft.com/office/powerpoint/2010/main" xmlns="" val="537728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5B6C3-D664-4907-A479-55CCD7D09B02}" type="datetimeFigureOut">
              <a:rPr lang="en-IN" smtClean="0"/>
              <a:pPr/>
              <a:t>10-01-2024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F32170-FC3D-4544-BBC8-B1889C749070}" type="slidenum">
              <a:rPr lang="en-IN" smtClean="0"/>
              <a:pPr/>
              <a:t>‹#›</a:t>
            </a:fld>
            <a:endParaRPr lang="en-IN"/>
          </a:p>
        </p:txBody>
      </p:sp>
    </p:spTree>
    <p:extLst>
      <p:ext uri="{BB962C8B-B14F-4D97-AF65-F5344CB8AC3E}">
        <p14:creationId xmlns:p14="http://schemas.microsoft.com/office/powerpoint/2010/main" xmlns="" val="2006073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55B6C3-D664-4907-A479-55CCD7D09B02}" type="datetimeFigureOut">
              <a:rPr lang="en-IN" smtClean="0"/>
              <a:pPr/>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F32170-FC3D-4544-BBC8-B1889C749070}" type="slidenum">
              <a:rPr lang="en-IN" smtClean="0"/>
              <a:pPr/>
              <a:t>‹#›</a:t>
            </a:fld>
            <a:endParaRPr lang="en-IN"/>
          </a:p>
        </p:txBody>
      </p:sp>
    </p:spTree>
    <p:extLst>
      <p:ext uri="{BB962C8B-B14F-4D97-AF65-F5344CB8AC3E}">
        <p14:creationId xmlns:p14="http://schemas.microsoft.com/office/powerpoint/2010/main" xmlns="" val="399226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55B6C3-D664-4907-A479-55CCD7D09B02}" type="datetimeFigureOut">
              <a:rPr lang="en-IN" smtClean="0"/>
              <a:pPr/>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F32170-FC3D-4544-BBC8-B1889C749070}" type="slidenum">
              <a:rPr lang="en-IN" smtClean="0"/>
              <a:pPr/>
              <a:t>‹#›</a:t>
            </a:fld>
            <a:endParaRPr lang="en-IN"/>
          </a:p>
        </p:txBody>
      </p:sp>
    </p:spTree>
    <p:extLst>
      <p:ext uri="{BB962C8B-B14F-4D97-AF65-F5344CB8AC3E}">
        <p14:creationId xmlns:p14="http://schemas.microsoft.com/office/powerpoint/2010/main" xmlns="" val="268668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55B6C3-D664-4907-A479-55CCD7D09B02}" type="datetimeFigureOut">
              <a:rPr lang="en-IN" smtClean="0"/>
              <a:pPr/>
              <a:t>10-01-2024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32170-FC3D-4544-BBC8-B1889C749070}" type="slidenum">
              <a:rPr lang="en-IN" smtClean="0"/>
              <a:pPr/>
              <a:t>‹#›</a:t>
            </a:fld>
            <a:endParaRPr lang="en-IN"/>
          </a:p>
        </p:txBody>
      </p:sp>
    </p:spTree>
    <p:extLst>
      <p:ext uri="{BB962C8B-B14F-4D97-AF65-F5344CB8AC3E}">
        <p14:creationId xmlns:p14="http://schemas.microsoft.com/office/powerpoint/2010/main" xmlns="" val="1609581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Design and Analysis of Algorithms Tutorial</a:t>
            </a:r>
            <a:r>
              <a:rPr lang="en-US" dirty="0"/>
              <a:t/>
            </a:r>
            <a:br>
              <a:rPr lang="en-US" dirty="0"/>
            </a:br>
            <a:endParaRPr lang="en-IN" dirty="0"/>
          </a:p>
        </p:txBody>
      </p:sp>
      <p:sp>
        <p:nvSpPr>
          <p:cNvPr id="3" name="Subtitle 2"/>
          <p:cNvSpPr>
            <a:spLocks noGrp="1"/>
          </p:cNvSpPr>
          <p:nvPr>
            <p:ph type="subTitle" idx="1"/>
          </p:nvPr>
        </p:nvSpPr>
        <p:spPr/>
        <p:txBody>
          <a:bodyPr/>
          <a:lstStyle/>
          <a:p>
            <a:r>
              <a:rPr lang="en-US" dirty="0" smtClean="0"/>
              <a:t>By </a:t>
            </a:r>
            <a:r>
              <a:rPr lang="en-US" dirty="0" smtClean="0"/>
              <a:t>Dr. </a:t>
            </a:r>
            <a:r>
              <a:rPr lang="en-US" dirty="0" err="1" smtClean="0"/>
              <a:t>Kanwal</a:t>
            </a:r>
            <a:endParaRPr lang="en-US" dirty="0" smtClean="0"/>
          </a:p>
          <a:p>
            <a:endParaRPr lang="en-IN" dirty="0"/>
          </a:p>
        </p:txBody>
      </p:sp>
    </p:spTree>
    <p:extLst>
      <p:ext uri="{BB962C8B-B14F-4D97-AF65-F5344CB8AC3E}">
        <p14:creationId xmlns:p14="http://schemas.microsoft.com/office/powerpoint/2010/main" xmlns="" val="268430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Algorithm </a:t>
            </a:r>
          </a:p>
        </p:txBody>
      </p:sp>
      <p:sp>
        <p:nvSpPr>
          <p:cNvPr id="3" name="Content Placeholder 2"/>
          <p:cNvSpPr>
            <a:spLocks noGrp="1"/>
          </p:cNvSpPr>
          <p:nvPr>
            <p:ph idx="1"/>
          </p:nvPr>
        </p:nvSpPr>
        <p:spPr/>
        <p:txBody>
          <a:bodyPr/>
          <a:lstStyle/>
          <a:p>
            <a:r>
              <a:rPr lang="en-US" dirty="0"/>
              <a:t>An Algorithm is a sequence of steps to solve a problem. It acts like a set of instructions on how a program should be executed. Thus, there is no fixed structure of an algorithm. Design and Analysis of Algorithms covers the concepts of designing an algorithm as to solve various problems in computer science and information technology, and also </a:t>
            </a:r>
            <a:r>
              <a:rPr lang="en-US" dirty="0" err="1"/>
              <a:t>analyse</a:t>
            </a:r>
            <a:r>
              <a:rPr lang="en-US" dirty="0"/>
              <a:t> the complexity of these algorithms designed.</a:t>
            </a:r>
            <a:endParaRPr lang="en-IN" dirty="0"/>
          </a:p>
        </p:txBody>
      </p:sp>
    </p:spTree>
    <p:extLst>
      <p:ext uri="{BB962C8B-B14F-4D97-AF65-F5344CB8AC3E}">
        <p14:creationId xmlns:p14="http://schemas.microsoft.com/office/powerpoint/2010/main" xmlns="" val="2492291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Aim of creating Algorithm</a:t>
            </a:r>
            <a:endParaRPr lang="en-IN" b="1" dirty="0"/>
          </a:p>
        </p:txBody>
      </p:sp>
      <p:sp>
        <p:nvSpPr>
          <p:cNvPr id="3" name="Content Placeholder 2"/>
          <p:cNvSpPr>
            <a:spLocks noGrp="1"/>
          </p:cNvSpPr>
          <p:nvPr>
            <p:ph idx="1"/>
          </p:nvPr>
        </p:nvSpPr>
        <p:spPr/>
        <p:txBody>
          <a:bodyPr/>
          <a:lstStyle/>
          <a:p>
            <a:r>
              <a:rPr lang="en-US" dirty="0"/>
              <a:t>The main aim of designing an algorithm is to provide a optimal solution for a problem. Not all problems must have similar type of solutions; an optimal solution for one problem may not be optimal for another. Therefore, we must adopt various strategies to provide feasible solutions for all types of problems</a:t>
            </a:r>
            <a:endParaRPr lang="en-IN" dirty="0"/>
          </a:p>
        </p:txBody>
      </p:sp>
    </p:spTree>
    <p:extLst>
      <p:ext uri="{BB962C8B-B14F-4D97-AF65-F5344CB8AC3E}">
        <p14:creationId xmlns:p14="http://schemas.microsoft.com/office/powerpoint/2010/main" xmlns="" val="2085356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fontScale="90000"/>
          </a:bodyPr>
          <a:lstStyle/>
          <a:p>
            <a:r>
              <a:rPr lang="en-US" b="1" dirty="0"/>
              <a:t>Why Design and Analysis of Algorithms?</a:t>
            </a:r>
            <a:r>
              <a:rPr lang="en-US" dirty="0"/>
              <a:t/>
            </a:r>
            <a:br>
              <a:rPr lang="en-US" dirty="0"/>
            </a:br>
            <a:endParaRPr lang="en-IN" dirty="0"/>
          </a:p>
        </p:txBody>
      </p:sp>
      <p:sp>
        <p:nvSpPr>
          <p:cNvPr id="3" name="Content Placeholder 2"/>
          <p:cNvSpPr>
            <a:spLocks noGrp="1"/>
          </p:cNvSpPr>
          <p:nvPr>
            <p:ph idx="1"/>
          </p:nvPr>
        </p:nvSpPr>
        <p:spPr/>
        <p:txBody>
          <a:bodyPr>
            <a:normAutofit fontScale="77500" lnSpcReduction="20000"/>
          </a:bodyPr>
          <a:lstStyle/>
          <a:p>
            <a:r>
              <a:rPr lang="en-US" dirty="0"/>
              <a:t>One computer problem might have several versions of a solution. In this case, every approach taken to solve the computer problem is correct. However, choosing the best-suited solution will improve the efficiency of the program</a:t>
            </a:r>
            <a:r>
              <a:rPr lang="en-US" dirty="0" smtClean="0"/>
              <a:t>.</a:t>
            </a:r>
          </a:p>
          <a:p>
            <a:endParaRPr lang="en-US" dirty="0"/>
          </a:p>
          <a:p>
            <a:r>
              <a:rPr lang="en-US" dirty="0"/>
              <a:t>There might be a misconception that smaller algorithms are best-suited solutions in most cases. But, a feasible solution is not based on the length of algorithm, but the one with efficient complexity (time and space complexity</a:t>
            </a:r>
            <a:r>
              <a:rPr lang="en-US" dirty="0" smtClean="0"/>
              <a:t>).</a:t>
            </a:r>
          </a:p>
          <a:p>
            <a:endParaRPr lang="en-US" dirty="0"/>
          </a:p>
          <a:p>
            <a:r>
              <a:rPr lang="en-US" dirty="0"/>
              <a:t>We study Design and Analysis of Algorithms to </a:t>
            </a:r>
            <a:r>
              <a:rPr lang="en-US" dirty="0" err="1"/>
              <a:t>analyse</a:t>
            </a:r>
            <a:r>
              <a:rPr lang="en-US" dirty="0"/>
              <a:t> the complexity of all the versions of a solution to a computer problem.</a:t>
            </a:r>
          </a:p>
          <a:p>
            <a:endParaRPr lang="en-IN" dirty="0"/>
          </a:p>
        </p:txBody>
      </p:sp>
    </p:spTree>
    <p:extLst>
      <p:ext uri="{BB962C8B-B14F-4D97-AF65-F5344CB8AC3E}">
        <p14:creationId xmlns:p14="http://schemas.microsoft.com/office/powerpoint/2010/main" xmlns="" val="3703851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Applications of DAA</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US" dirty="0"/>
              <a:t>Computer programming: Used in computer programming to solve problems efficiently. This includes developing algorithms for sorting, searching, and manipulating data structures.</a:t>
            </a:r>
          </a:p>
          <a:p>
            <a:r>
              <a:rPr lang="en-US" dirty="0"/>
              <a:t>Big data processing: Also used to develop and </a:t>
            </a:r>
            <a:r>
              <a:rPr lang="en-US" dirty="0" err="1"/>
              <a:t>analyse</a:t>
            </a:r>
            <a:r>
              <a:rPr lang="en-US" dirty="0"/>
              <a:t> algorithms for operations such as data mining, machine learning, and natural language processing, in order to handle large sets of data.</a:t>
            </a:r>
          </a:p>
          <a:p>
            <a:r>
              <a:rPr lang="en-US" dirty="0"/>
              <a:t>Networking: Network protocols and algorithms are developed for routing, flow control, congestion control, and network security. DAA is used to design and </a:t>
            </a:r>
            <a:r>
              <a:rPr lang="en-US" dirty="0" err="1"/>
              <a:t>analyse</a:t>
            </a:r>
            <a:r>
              <a:rPr lang="en-US" dirty="0"/>
              <a:t> these algorithms.</a:t>
            </a:r>
          </a:p>
          <a:p>
            <a:endParaRPr lang="en-IN" dirty="0"/>
          </a:p>
        </p:txBody>
      </p:sp>
    </p:spTree>
    <p:extLst>
      <p:ext uri="{BB962C8B-B14F-4D97-AF65-F5344CB8AC3E}">
        <p14:creationId xmlns:p14="http://schemas.microsoft.com/office/powerpoint/2010/main" xmlns="" val="1100710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87208" cy="418058"/>
          </a:xfrm>
        </p:spPr>
        <p:txBody>
          <a:bodyPr>
            <a:normAutofit fontScale="90000"/>
          </a:bodyPr>
          <a:lstStyle/>
          <a:p>
            <a:endParaRPr lang="en-IN" dirty="0"/>
          </a:p>
        </p:txBody>
      </p:sp>
      <p:sp>
        <p:nvSpPr>
          <p:cNvPr id="3" name="Content Placeholder 2"/>
          <p:cNvSpPr>
            <a:spLocks noGrp="1"/>
          </p:cNvSpPr>
          <p:nvPr>
            <p:ph idx="1"/>
          </p:nvPr>
        </p:nvSpPr>
        <p:spPr>
          <a:xfrm>
            <a:off x="467544" y="1052736"/>
            <a:ext cx="8229600" cy="5184576"/>
          </a:xfrm>
        </p:spPr>
        <p:txBody>
          <a:bodyPr>
            <a:normAutofit fontScale="85000" lnSpcReduction="20000"/>
          </a:bodyPr>
          <a:lstStyle/>
          <a:p>
            <a:r>
              <a:rPr lang="en-US" dirty="0"/>
              <a:t>Artificial intelligence: Used to design and </a:t>
            </a:r>
            <a:r>
              <a:rPr lang="en-US" dirty="0" err="1"/>
              <a:t>analyse</a:t>
            </a:r>
            <a:r>
              <a:rPr lang="en-US" dirty="0"/>
              <a:t> algorithms for tasks in Artificial Intelligence such as computer vision, speech recognition, and natural language understanding.</a:t>
            </a:r>
          </a:p>
          <a:p>
            <a:r>
              <a:rPr lang="en-US" dirty="0"/>
              <a:t>Scientific computing: DAA in scientific computing is used to develop algorithms for operations like numerical integration, optimization, and simulation.</a:t>
            </a:r>
          </a:p>
          <a:p>
            <a:r>
              <a:rPr lang="en-US" dirty="0"/>
              <a:t>Game development: In game development, we use design and analysis of algorithms for </a:t>
            </a:r>
            <a:r>
              <a:rPr lang="en-US" dirty="0" err="1"/>
              <a:t>pathfinding</a:t>
            </a:r>
            <a:r>
              <a:rPr lang="en-US" dirty="0"/>
              <a:t>, collision detection, and physics simulation.</a:t>
            </a:r>
          </a:p>
          <a:p>
            <a:r>
              <a:rPr lang="en-US" dirty="0"/>
              <a:t>Cryptography: DAA is also used in the design and analysis of cryptographic algorithms, such as RSA and AES, which are used to secure data transmission and storage.</a:t>
            </a:r>
          </a:p>
          <a:p>
            <a:endParaRPr lang="en-IN" dirty="0"/>
          </a:p>
        </p:txBody>
      </p:sp>
    </p:spTree>
    <p:extLst>
      <p:ext uri="{BB962C8B-B14F-4D97-AF65-F5344CB8AC3E}">
        <p14:creationId xmlns:p14="http://schemas.microsoft.com/office/powerpoint/2010/main" xmlns="" val="3030255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DAA Jobs and Opportunities</a:t>
            </a:r>
            <a:r>
              <a:rPr lang="en-US" dirty="0" smtClean="0"/>
              <a:t/>
            </a:r>
            <a:br>
              <a:rPr lang="en-US" dirty="0" smtClean="0"/>
            </a:br>
            <a:endParaRPr lang="en-IN" dirty="0"/>
          </a:p>
        </p:txBody>
      </p:sp>
      <p:sp>
        <p:nvSpPr>
          <p:cNvPr id="3" name="Content Placeholder 2"/>
          <p:cNvSpPr>
            <a:spLocks noGrp="1"/>
          </p:cNvSpPr>
          <p:nvPr>
            <p:ph idx="1"/>
          </p:nvPr>
        </p:nvSpPr>
        <p:spPr/>
        <p:txBody>
          <a:bodyPr>
            <a:normAutofit/>
          </a:bodyPr>
          <a:lstStyle/>
          <a:p>
            <a:r>
              <a:rPr lang="en-US" dirty="0" smtClean="0"/>
              <a:t>Many </a:t>
            </a:r>
            <a:r>
              <a:rPr lang="en-US" dirty="0"/>
              <a:t>top companies are actively recruiting experts in Design and Analysis of Algorithms, and they offer roles such as Software Engineer, Data Scientist, Machine Learning Engineer, and more. These companies need individuals who can solve complex problems, </a:t>
            </a:r>
            <a:r>
              <a:rPr lang="en-US" dirty="0" err="1"/>
              <a:t>analyse</a:t>
            </a:r>
            <a:r>
              <a:rPr lang="en-US" dirty="0"/>
              <a:t> data, and design algorithms to drive their business forward. Here is the list of few such companies −</a:t>
            </a:r>
          </a:p>
          <a:p>
            <a:endParaRPr lang="en-IN" dirty="0"/>
          </a:p>
        </p:txBody>
      </p:sp>
    </p:spTree>
    <p:extLst>
      <p:ext uri="{BB962C8B-B14F-4D97-AF65-F5344CB8AC3E}">
        <p14:creationId xmlns:p14="http://schemas.microsoft.com/office/powerpoint/2010/main" xmlns="" val="1673904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Google</a:t>
            </a:r>
          </a:p>
          <a:p>
            <a:r>
              <a:rPr lang="en-IN" dirty="0"/>
              <a:t>Amazon</a:t>
            </a:r>
          </a:p>
          <a:p>
            <a:r>
              <a:rPr lang="en-IN" dirty="0"/>
              <a:t>Microsoft</a:t>
            </a:r>
          </a:p>
          <a:p>
            <a:r>
              <a:rPr lang="en-IN" dirty="0"/>
              <a:t>Apple</a:t>
            </a:r>
          </a:p>
          <a:p>
            <a:r>
              <a:rPr lang="en-IN" dirty="0"/>
              <a:t>Adobe</a:t>
            </a:r>
          </a:p>
          <a:p>
            <a:r>
              <a:rPr lang="en-IN" dirty="0"/>
              <a:t>JPMorgan Chase</a:t>
            </a:r>
          </a:p>
          <a:p>
            <a:r>
              <a:rPr lang="en-IN" dirty="0"/>
              <a:t>Goldman Sachs</a:t>
            </a:r>
          </a:p>
          <a:p>
            <a:r>
              <a:rPr lang="en-IN" dirty="0" err="1"/>
              <a:t>Walmart</a:t>
            </a:r>
            <a:endParaRPr lang="en-IN" dirty="0"/>
          </a:p>
          <a:p>
            <a:r>
              <a:rPr lang="en-IN" dirty="0"/>
              <a:t>Johnson &amp; Johnson</a:t>
            </a:r>
          </a:p>
          <a:p>
            <a:r>
              <a:rPr lang="en-IN" dirty="0" err="1"/>
              <a:t>Airbnb</a:t>
            </a:r>
            <a:endParaRPr lang="en-IN" dirty="0"/>
          </a:p>
          <a:p>
            <a:r>
              <a:rPr lang="en-IN"/>
              <a:t>Tesla</a:t>
            </a:r>
          </a:p>
          <a:p>
            <a:endParaRPr lang="en-IN"/>
          </a:p>
        </p:txBody>
      </p:sp>
    </p:spTree>
    <p:extLst>
      <p:ext uri="{BB962C8B-B14F-4D97-AF65-F5344CB8AC3E}">
        <p14:creationId xmlns:p14="http://schemas.microsoft.com/office/powerpoint/2010/main" xmlns="" val="3293892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537</Words>
  <Application>Microsoft Office PowerPoint</Application>
  <PresentationFormat>On-screen Show (4:3)</PresentationFormat>
  <Paragraphs>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Design and Analysis of Algorithms Tutorial </vt:lpstr>
      <vt:lpstr>Algorithm </vt:lpstr>
      <vt:lpstr>Aim of creating Algorithm</vt:lpstr>
      <vt:lpstr>Why Design and Analysis of Algorithms? </vt:lpstr>
      <vt:lpstr>Applications of DAA </vt:lpstr>
      <vt:lpstr>Slide 6</vt:lpstr>
      <vt:lpstr>DAA Jobs and Opportunities </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Tutorial</dc:title>
  <dc:creator>Dell</dc:creator>
  <cp:lastModifiedBy>Nikhil Vaid</cp:lastModifiedBy>
  <cp:revision>4</cp:revision>
  <dcterms:created xsi:type="dcterms:W3CDTF">2024-01-09T10:58:36Z</dcterms:created>
  <dcterms:modified xsi:type="dcterms:W3CDTF">2024-01-10T04:26:17Z</dcterms:modified>
</cp:coreProperties>
</file>