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771" r:id="rId3"/>
    <p:sldId id="772" r:id="rId4"/>
    <p:sldId id="773" r:id="rId5"/>
    <p:sldId id="774" r:id="rId6"/>
    <p:sldId id="775" r:id="rId7"/>
    <p:sldId id="776" r:id="rId8"/>
    <p:sldId id="777" r:id="rId9"/>
    <p:sldId id="778" r:id="rId10"/>
    <p:sldId id="779" r:id="rId11"/>
    <p:sldId id="780" r:id="rId12"/>
    <p:sldId id="786" r:id="rId13"/>
    <p:sldId id="785"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7" r:id="rId28"/>
    <p:sldId id="768" r:id="rId29"/>
    <p:sldId id="769" r:id="rId30"/>
    <p:sldId id="770" r:id="rId31"/>
    <p:sldId id="781" r:id="rId32"/>
    <p:sldId id="782" r:id="rId33"/>
    <p:sldId id="783" r:id="rId34"/>
    <p:sldId id="784" r:id="rId35"/>
    <p:sldId id="7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4" d="100"/>
          <a:sy n="64" d="100"/>
        </p:scale>
        <p:origin x="-74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1E7F-A167-49CA-84CB-F05C783B9894}" type="datetimeFigureOut">
              <a:rPr lang="en-US" smtClean="0"/>
              <a:pPr/>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A52C9-0064-4F75-8AB3-544DA6DC4E12}" type="slidenum">
              <a:rPr lang="en-US" smtClean="0"/>
              <a:pPr/>
              <a:t>‹#›</a:t>
            </a:fld>
            <a:endParaRPr lang="en-US"/>
          </a:p>
        </p:txBody>
      </p:sp>
    </p:spTree>
    <p:extLst>
      <p:ext uri="{BB962C8B-B14F-4D97-AF65-F5344CB8AC3E}">
        <p14:creationId xmlns="" xmlns:p14="http://schemas.microsoft.com/office/powerpoint/2010/main" val="44720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 xmlns:p14="http://schemas.microsoft.com/office/powerpoint/2010/main" val="54094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 xmlns:p14="http://schemas.microsoft.com/office/powerpoint/2010/main" val="400010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B</a:t>
            </a:r>
          </a:p>
        </p:txBody>
      </p:sp>
    </p:spTree>
    <p:extLst>
      <p:ext uri="{BB962C8B-B14F-4D97-AF65-F5344CB8AC3E}">
        <p14:creationId xmlns="" xmlns:p14="http://schemas.microsoft.com/office/powerpoint/2010/main" val="230938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D</a:t>
            </a:r>
          </a:p>
        </p:txBody>
      </p:sp>
    </p:spTree>
    <p:extLst>
      <p:ext uri="{BB962C8B-B14F-4D97-AF65-F5344CB8AC3E}">
        <p14:creationId xmlns="" xmlns:p14="http://schemas.microsoft.com/office/powerpoint/2010/main" val="341643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935A52C9-0064-4F75-8AB3-544DA6DC4E12}"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935A52C9-0064-4F75-8AB3-544DA6DC4E12}"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935A52C9-0064-4F75-8AB3-544DA6DC4E12}"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a:t>
            </a:r>
            <a:endParaRPr lang="en-US"/>
          </a:p>
        </p:txBody>
      </p:sp>
      <p:sp>
        <p:nvSpPr>
          <p:cNvPr id="4" name="Slide Number Placeholder 3"/>
          <p:cNvSpPr>
            <a:spLocks noGrp="1"/>
          </p:cNvSpPr>
          <p:nvPr>
            <p:ph type="sldNum" sz="quarter" idx="10"/>
          </p:nvPr>
        </p:nvSpPr>
        <p:spPr/>
        <p:txBody>
          <a:bodyPr/>
          <a:lstStyle/>
          <a:p>
            <a:fld id="{935A52C9-0064-4F75-8AB3-544DA6DC4E12}"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B6B2A-3D76-B284-1654-5B855ECD7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8DEA9F9-0E2A-391D-17CC-E8B409259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5EDE14F-5255-0794-7951-07F191132742}"/>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35231E60-B8B7-1659-2D15-A96C45587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D8B1DC4-BAFA-9A51-D1F3-B7422ECEB427}"/>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4127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190E4E-E4F7-BFEC-A12D-279E6839D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C3F00AB-625C-37EF-E6EE-2BDF1A722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F39C84-22C1-CF8C-FC52-EADEDBE55CD3}"/>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4BF3E504-BD9A-6F76-D9E9-72A9E9CFE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7360E8-D1ED-C149-8629-EC4908C69E2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144197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873B8C9-77C2-E7DC-67DD-FFCF911A1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12DB587-4A97-0A2F-C48D-8AA76DD8E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022C87-6608-1472-9164-06C925AB2D81}"/>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1925ECD0-DDF9-3EF7-C750-0EC04B7F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6E5BBB-8AA8-4D7F-6308-D39D79045CD2}"/>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408973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2FCB9D5-FA14-4867-A43A-752069B76ED4}" type="slidenum">
              <a:rPr lang="en-US"/>
              <a:pPr/>
              <a:t>‹#›</a:t>
            </a:fld>
            <a:endParaRPr lang="en-US"/>
          </a:p>
        </p:txBody>
      </p:sp>
    </p:spTree>
    <p:extLst>
      <p:ext uri="{BB962C8B-B14F-4D97-AF65-F5344CB8AC3E}">
        <p14:creationId xmlns="" xmlns:p14="http://schemas.microsoft.com/office/powerpoint/2010/main" val="386194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C5ACB66-7139-4DEF-9D34-0BBDF0D06D52}" type="slidenum">
              <a:rPr lang="en-US"/>
              <a:pPr/>
              <a:t>‹#›</a:t>
            </a:fld>
            <a:endParaRPr lang="en-US"/>
          </a:p>
        </p:txBody>
      </p:sp>
    </p:spTree>
    <p:extLst>
      <p:ext uri="{BB962C8B-B14F-4D97-AF65-F5344CB8AC3E}">
        <p14:creationId xmlns="" xmlns:p14="http://schemas.microsoft.com/office/powerpoint/2010/main" val="341748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2B8F20DA-5582-493D-8958-6D5B10AF7E53}" type="slidenum">
              <a:rPr lang="en-US"/>
              <a:pPr/>
              <a:t>‹#›</a:t>
            </a:fld>
            <a:endParaRPr lang="en-US"/>
          </a:p>
        </p:txBody>
      </p:sp>
    </p:spTree>
    <p:extLst>
      <p:ext uri="{BB962C8B-B14F-4D97-AF65-F5344CB8AC3E}">
        <p14:creationId xmlns="" xmlns:p14="http://schemas.microsoft.com/office/powerpoint/2010/main" val="322611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CEE9B-BE50-309A-3F80-DEB1EDCD6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9A510D8-2AD9-3B82-E113-1681A4D5E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C8B6234-91BD-39C2-37BB-DEC0E69E9235}"/>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F0D1A0D4-3331-EC73-2396-8ADAA91D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D42FDAC-D21D-3711-12A6-38D156D661EF}"/>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29303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2CAF97-533B-7F5D-8764-B634913CC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10C80F-D579-8E69-A751-EC76F8D0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FDBC9EA-326E-1C40-F79A-61D2CFC55958}"/>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1450345B-DE22-8672-6359-16E651D7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99F4374-6FCF-D38A-C8EF-9DCA2C6E4B8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225730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A8DDE-8633-44DD-F724-AD5752711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AEE25B3-9EC2-ABE0-448F-08B633E28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DC359C4-9C64-62A2-D240-BFF78120E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2F245F1-5B61-9D63-2F68-563F75B72DA5}"/>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6" name="Footer Placeholder 5">
            <a:extLst>
              <a:ext uri="{FF2B5EF4-FFF2-40B4-BE49-F238E27FC236}">
                <a16:creationId xmlns="" xmlns:a16="http://schemas.microsoft.com/office/drawing/2014/main" id="{576BC750-A95C-2A3A-C7FE-A311E226E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D55BDDC-922F-D817-11D9-88C2E018AA99}"/>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26772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6A1969-4F2D-955F-0F51-1AFDF60A4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9C42024-C430-A17F-A4C4-CC6AA4A6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E3B09FF-4695-1D8E-807D-511BE1198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8435AEC-ECFC-57E2-C851-82E18563C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E6BA106-38A8-7345-3BB3-1A8240C0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21C68A-7F75-9843-A757-5BA3FA19E1CD}"/>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8" name="Footer Placeholder 7">
            <a:extLst>
              <a:ext uri="{FF2B5EF4-FFF2-40B4-BE49-F238E27FC236}">
                <a16:creationId xmlns="" xmlns:a16="http://schemas.microsoft.com/office/drawing/2014/main" id="{1B189765-25AA-401C-C85A-6A3BFD148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CEDB3AA-4E6D-6A21-4791-83269FC786F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33219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E4F17-EB12-D817-5A6D-9D8AB7BA7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09DA6FA-5B8A-AE03-2C9B-9D2885B23892}"/>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4" name="Footer Placeholder 3">
            <a:extLst>
              <a:ext uri="{FF2B5EF4-FFF2-40B4-BE49-F238E27FC236}">
                <a16:creationId xmlns="" xmlns:a16="http://schemas.microsoft.com/office/drawing/2014/main" id="{D04C3C52-8BFA-136E-A4C6-CE62B8E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2BCF3A4-8318-2E17-AC12-8CE0B873ACEC}"/>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31086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5115CA3-A8AE-A497-E17F-27349F882BE8}"/>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3" name="Footer Placeholder 2">
            <a:extLst>
              <a:ext uri="{FF2B5EF4-FFF2-40B4-BE49-F238E27FC236}">
                <a16:creationId xmlns="" xmlns:a16="http://schemas.microsoft.com/office/drawing/2014/main" id="{3D902285-D356-4FEF-4C7C-130AFBF12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60FF671-3C04-265B-1239-290F882C9A20}"/>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24527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DB2914-7D37-2CBF-92E5-888CED09A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4BE13A-E30E-3879-D18E-29DC86F97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097A787-E535-E4C8-F2FE-4525B97C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D8FCA1E-88DC-4F4E-5DCA-56B39F9D26B8}"/>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6" name="Footer Placeholder 5">
            <a:extLst>
              <a:ext uri="{FF2B5EF4-FFF2-40B4-BE49-F238E27FC236}">
                <a16:creationId xmlns="" xmlns:a16="http://schemas.microsoft.com/office/drawing/2014/main" id="{0130A57C-0B6C-726F-C5ED-39C8E0E34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BED052-28F7-3A50-A072-0779AF98FBE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355517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3CFDD-AA01-BC1F-7045-F587C7DAE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CD25C81-328D-FE7C-F1ED-57E61BB5A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E5B2171-928C-CAAC-DF4D-A87B14297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7618D8A-D530-B09E-F966-B9C8B805F87F}"/>
              </a:ext>
            </a:extLst>
          </p:cNvPr>
          <p:cNvSpPr>
            <a:spLocks noGrp="1"/>
          </p:cNvSpPr>
          <p:nvPr>
            <p:ph type="dt" sz="half" idx="10"/>
          </p:nvPr>
        </p:nvSpPr>
        <p:spPr/>
        <p:txBody>
          <a:bodyPr/>
          <a:lstStyle/>
          <a:p>
            <a:fld id="{7FC529C5-6618-4006-830E-25D3EC5A0741}" type="datetimeFigureOut">
              <a:rPr lang="en-US" smtClean="0"/>
              <a:pPr/>
              <a:t>2/5/2024</a:t>
            </a:fld>
            <a:endParaRPr lang="en-US"/>
          </a:p>
        </p:txBody>
      </p:sp>
      <p:sp>
        <p:nvSpPr>
          <p:cNvPr id="6" name="Footer Placeholder 5">
            <a:extLst>
              <a:ext uri="{FF2B5EF4-FFF2-40B4-BE49-F238E27FC236}">
                <a16:creationId xmlns="" xmlns:a16="http://schemas.microsoft.com/office/drawing/2014/main" id="{70B649F7-E015-36AE-1085-86591D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1326A1C-43DB-D2A1-A703-A663DB0BA87A}"/>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26863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2311FC8-F658-F0D2-BCA8-CC2A6C97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5244CDC-F296-9E65-41B8-4DCAF68BC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B73C91-9A05-2C28-E23D-86271F5B3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29C5-6618-4006-830E-25D3EC5A0741}" type="datetimeFigureOut">
              <a:rPr lang="en-US" smtClean="0"/>
              <a:pPr/>
              <a:t>2/5/2024</a:t>
            </a:fld>
            <a:endParaRPr lang="en-US"/>
          </a:p>
        </p:txBody>
      </p:sp>
      <p:sp>
        <p:nvSpPr>
          <p:cNvPr id="5" name="Footer Placeholder 4">
            <a:extLst>
              <a:ext uri="{FF2B5EF4-FFF2-40B4-BE49-F238E27FC236}">
                <a16:creationId xmlns="" xmlns:a16="http://schemas.microsoft.com/office/drawing/2014/main" id="{35CC49D2-381D-3CD0-2335-AF46CEAFE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80DC3E6-92A5-5DC7-64B6-A5B8CE932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605A-A71B-4BFA-B4B1-CFE84DF7E02E}" type="slidenum">
              <a:rPr lang="en-US" smtClean="0"/>
              <a:pPr/>
              <a:t>‹#›</a:t>
            </a:fld>
            <a:endParaRPr lang="en-US"/>
          </a:p>
        </p:txBody>
      </p:sp>
    </p:spTree>
    <p:extLst>
      <p:ext uri="{BB962C8B-B14F-4D97-AF65-F5344CB8AC3E}">
        <p14:creationId xmlns="" xmlns:p14="http://schemas.microsoft.com/office/powerpoint/2010/main" val="11494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oursera.org/?courseId=jjFwDfBcEeWLaBLI8fdMl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99A6E-9ADF-0800-42A7-D0807F1B9246}"/>
              </a:ext>
            </a:extLst>
          </p:cNvPr>
          <p:cNvSpPr>
            <a:spLocks noGrp="1"/>
          </p:cNvSpPr>
          <p:nvPr>
            <p:ph type="ctrTitle"/>
          </p:nvPr>
        </p:nvSpPr>
        <p:spPr/>
        <p:txBody>
          <a:bodyPr/>
          <a:lstStyle/>
          <a:p>
            <a:r>
              <a:rPr lang="en-US" dirty="0"/>
              <a:t>Week4</a:t>
            </a:r>
          </a:p>
        </p:txBody>
      </p:sp>
      <p:sp>
        <p:nvSpPr>
          <p:cNvPr id="3" name="Subtitle 2">
            <a:extLst>
              <a:ext uri="{FF2B5EF4-FFF2-40B4-BE49-F238E27FC236}">
                <a16:creationId xmlns="" xmlns:a16="http://schemas.microsoft.com/office/drawing/2014/main" id="{D0FEB96A-6850-AFAC-F425-E6266B2EE59E}"/>
              </a:ext>
            </a:extLst>
          </p:cNvPr>
          <p:cNvSpPr>
            <a:spLocks noGrp="1"/>
          </p:cNvSpPr>
          <p:nvPr>
            <p:ph type="subTitle" idx="1"/>
          </p:nvPr>
        </p:nvSpPr>
        <p:spPr/>
        <p:txBody>
          <a:bodyPr/>
          <a:lstStyle/>
          <a:p>
            <a:r>
              <a:rPr lang="en-US" dirty="0"/>
              <a:t>Suffix Arrays</a:t>
            </a:r>
          </a:p>
          <a:p>
            <a:r>
              <a:rPr lang="en-US" dirty="0"/>
              <a:t>KMP</a:t>
            </a:r>
          </a:p>
        </p:txBody>
      </p:sp>
    </p:spTree>
    <p:extLst>
      <p:ext uri="{BB962C8B-B14F-4D97-AF65-F5344CB8AC3E}">
        <p14:creationId xmlns="" xmlns:p14="http://schemas.microsoft.com/office/powerpoint/2010/main" val="132413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5B162-19F4-F304-D2E5-4A62EF4E90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FB439768-A8C5-C9A1-AE18-32E04B7A6FC4}"/>
              </a:ext>
            </a:extLst>
          </p:cNvPr>
          <p:cNvPicPr>
            <a:picLocks noGrp="1" noChangeAspect="1"/>
          </p:cNvPicPr>
          <p:nvPr>
            <p:ph idx="1"/>
          </p:nvPr>
        </p:nvPicPr>
        <p:blipFill>
          <a:blip r:embed="rId2"/>
          <a:stretch>
            <a:fillRect/>
          </a:stretch>
        </p:blipFill>
        <p:spPr>
          <a:xfrm>
            <a:off x="953728" y="2096129"/>
            <a:ext cx="9193161" cy="4396746"/>
          </a:xfrm>
        </p:spPr>
      </p:pic>
    </p:spTree>
    <p:extLst>
      <p:ext uri="{BB962C8B-B14F-4D97-AF65-F5344CB8AC3E}">
        <p14:creationId xmlns="" xmlns:p14="http://schemas.microsoft.com/office/powerpoint/2010/main" val="188497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B7452-23F2-0489-E27F-B954296B32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D19558E-4646-BC13-1829-DF171E39E766}"/>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6BDF3666-A749-F5F0-D1CC-47213308CA2A}"/>
              </a:ext>
            </a:extLst>
          </p:cNvPr>
          <p:cNvPicPr>
            <a:picLocks noChangeAspect="1"/>
          </p:cNvPicPr>
          <p:nvPr/>
        </p:nvPicPr>
        <p:blipFill>
          <a:blip r:embed="rId2"/>
          <a:stretch>
            <a:fillRect/>
          </a:stretch>
        </p:blipFill>
        <p:spPr>
          <a:xfrm>
            <a:off x="1661652" y="1428576"/>
            <a:ext cx="8563895" cy="4748387"/>
          </a:xfrm>
          <a:prstGeom prst="rect">
            <a:avLst/>
          </a:prstGeom>
        </p:spPr>
      </p:pic>
    </p:spTree>
    <p:extLst>
      <p:ext uri="{BB962C8B-B14F-4D97-AF65-F5344CB8AC3E}">
        <p14:creationId xmlns="" xmlns:p14="http://schemas.microsoft.com/office/powerpoint/2010/main" val="105459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720D1-838A-BC66-CDA4-BD024AE12C66}"/>
              </a:ext>
            </a:extLst>
          </p:cNvPr>
          <p:cNvSpPr>
            <a:spLocks noGrp="1"/>
          </p:cNvSpPr>
          <p:nvPr>
            <p:ph type="title"/>
          </p:nvPr>
        </p:nvSpPr>
        <p:spPr/>
        <p:txBody>
          <a:bodyPr/>
          <a:lstStyle/>
          <a:p>
            <a:r>
              <a:rPr lang="en-IN" dirty="0"/>
              <a:t>Suffix Arrays</a:t>
            </a:r>
          </a:p>
        </p:txBody>
      </p:sp>
      <p:pic>
        <p:nvPicPr>
          <p:cNvPr id="5" name="Content Placeholder 4">
            <a:extLst>
              <a:ext uri="{FF2B5EF4-FFF2-40B4-BE49-F238E27FC236}">
                <a16:creationId xmlns="" xmlns:a16="http://schemas.microsoft.com/office/drawing/2014/main" id="{7F02608C-BE7D-9DF2-79A8-962C4361105B}"/>
              </a:ext>
            </a:extLst>
          </p:cNvPr>
          <p:cNvPicPr>
            <a:picLocks noGrp="1" noChangeAspect="1"/>
          </p:cNvPicPr>
          <p:nvPr>
            <p:ph idx="1"/>
          </p:nvPr>
        </p:nvPicPr>
        <p:blipFill>
          <a:blip r:embed="rId2"/>
          <a:stretch>
            <a:fillRect/>
          </a:stretch>
        </p:blipFill>
        <p:spPr>
          <a:xfrm>
            <a:off x="1366684" y="1844647"/>
            <a:ext cx="9153832" cy="4313294"/>
          </a:xfrm>
        </p:spPr>
      </p:pic>
    </p:spTree>
    <p:extLst>
      <p:ext uri="{BB962C8B-B14F-4D97-AF65-F5344CB8AC3E}">
        <p14:creationId xmlns="" xmlns:p14="http://schemas.microsoft.com/office/powerpoint/2010/main" val="39270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63301F-2EF7-4742-0164-1A6013376B69}"/>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925C9E3-3B0C-45AB-C43C-6C30887E4E62}"/>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09EF1020-79E6-4FAB-34F4-39916A26801E}"/>
              </a:ext>
            </a:extLst>
          </p:cNvPr>
          <p:cNvPicPr>
            <a:picLocks noChangeAspect="1"/>
          </p:cNvPicPr>
          <p:nvPr/>
        </p:nvPicPr>
        <p:blipFill>
          <a:blip r:embed="rId2"/>
          <a:stretch>
            <a:fillRect/>
          </a:stretch>
        </p:blipFill>
        <p:spPr>
          <a:xfrm>
            <a:off x="1307690" y="453132"/>
            <a:ext cx="9674941" cy="5951736"/>
          </a:xfrm>
          <a:prstGeom prst="rect">
            <a:avLst/>
          </a:prstGeom>
        </p:spPr>
      </p:pic>
    </p:spTree>
    <p:extLst>
      <p:ext uri="{BB962C8B-B14F-4D97-AF65-F5344CB8AC3E}">
        <p14:creationId xmlns="" xmlns:p14="http://schemas.microsoft.com/office/powerpoint/2010/main" val="426290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38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3984"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u="sng"/>
              <a:t>The prefix function, </a:t>
            </a:r>
            <a:r>
              <a:rPr lang="el-GR" u="sng">
                <a:cs typeface="Arial" charset="0"/>
              </a:rPr>
              <a:t>Π</a:t>
            </a:r>
            <a:endParaRPr lang="en-US" u="sng">
              <a:cs typeface="Arial" charset="0"/>
            </a:endParaRPr>
          </a:p>
          <a:p>
            <a:pPr>
              <a:lnSpc>
                <a:spcPct val="80000"/>
              </a:lnSpc>
              <a:buFont typeface="Wingdings" pitchFamily="2" charset="2"/>
              <a:buNone/>
            </a:pPr>
            <a:r>
              <a:rPr lang="en-US">
                <a:cs typeface="Arial" charset="0"/>
              </a:rPr>
              <a:t>The prefix function,</a:t>
            </a:r>
            <a:r>
              <a:rPr lang="el-GR">
                <a:cs typeface="Arial" charset="0"/>
              </a:rPr>
              <a:t>Π</a:t>
            </a:r>
            <a:r>
              <a:rPr lang="en-US">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u="sng">
                <a:cs typeface="Arial" charset="0"/>
              </a:rPr>
              <a:t>The KMP Matcher</a:t>
            </a:r>
          </a:p>
          <a:p>
            <a:pPr>
              <a:lnSpc>
                <a:spcPct val="80000"/>
              </a:lnSpc>
              <a:buFont typeface="Wingdings" pitchFamily="2" charset="2"/>
              <a:buNone/>
            </a:pPr>
            <a:r>
              <a:rPr lang="en-US">
                <a:cs typeface="Arial" charset="0"/>
              </a:rPr>
              <a:t>With string ‘S’, pattern ‘p’ and prefix function ‘</a:t>
            </a:r>
            <a:r>
              <a:rPr lang="el-GR">
                <a:cs typeface="Arial" charset="0"/>
              </a:rPr>
              <a:t>Π</a:t>
            </a:r>
            <a:r>
              <a:rPr lang="en-US">
                <a:cs typeface="Arial" charset="0"/>
              </a:rPr>
              <a:t>’ as inputs, finds the occurrence of ‘p’ in ‘S’ and returns the number of shifts of ‘p’ after which occurrence is found. </a:t>
            </a:r>
          </a:p>
          <a:p>
            <a:pPr>
              <a:lnSpc>
                <a:spcPct val="80000"/>
              </a:lnSpc>
            </a:pPr>
            <a:endParaRPr lang="el-GR">
              <a:cs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38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normAutofit fontScale="92500" lnSpcReduction="20000"/>
          </a:bodyPr>
          <a:lstStyle/>
          <a:p>
            <a:pPr marL="609600" indent="-609600">
              <a:lnSpc>
                <a:spcPct val="80000"/>
              </a:lnSpc>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None/>
            </a:pPr>
            <a:endParaRPr lang="en-US" sz="2000" dirty="0">
              <a:cs typeface="Arial" charset="0"/>
            </a:endParaRPr>
          </a:p>
          <a:p>
            <a:pPr marL="609600" indent="-609600">
              <a:lnSpc>
                <a:spcPct val="80000"/>
              </a:lnSpc>
              <a:buNone/>
            </a:pPr>
            <a:r>
              <a:rPr lang="en-US" sz="2000" u="sng" dirty="0">
                <a:cs typeface="Arial" charset="0"/>
              </a:rPr>
              <a:t>Compute-Prefix-Function (p)</a:t>
            </a:r>
          </a:p>
          <a:p>
            <a:pPr marL="609600" indent="-609600">
              <a:lnSpc>
                <a:spcPct val="80000"/>
              </a:lnSpc>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None/>
            </a:pPr>
            <a:r>
              <a:rPr lang="en-US" sz="2000" dirty="0">
                <a:cs typeface="Arial"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538272" y="185736"/>
            <a:ext cx="7391400" cy="1219200"/>
          </a:xfrm>
        </p:spPr>
        <p:txBody>
          <a:bodyPr>
            <a:normAutofit fontScale="85000" lnSpcReduction="20000"/>
          </a:bodyPr>
          <a:lstStyle/>
          <a:p>
            <a:pPr>
              <a:buFont typeface="Wingdings" pitchFamily="2" charset="2"/>
              <a:buNone/>
            </a:pPr>
            <a:r>
              <a:rPr lang="en-US" dirty="0"/>
              <a:t>Example: compute </a:t>
            </a:r>
            <a:r>
              <a:rPr lang="el-GR" dirty="0">
                <a:cs typeface="Arial" charset="0"/>
              </a:rPr>
              <a:t>Π</a:t>
            </a:r>
            <a:r>
              <a:rPr lang="en-US" dirty="0">
                <a:cs typeface="Arial" charset="0"/>
              </a:rPr>
              <a:t> for the pattern ‘p’ below: </a:t>
            </a:r>
          </a:p>
          <a:p>
            <a:pPr>
              <a:buFont typeface="Wingdings" pitchFamily="2" charset="2"/>
              <a:buNone/>
            </a:pPr>
            <a:r>
              <a:rPr lang="en-US" dirty="0">
                <a:cs typeface="Arial" charset="0"/>
              </a:rPr>
              <a:t>        </a:t>
            </a:r>
          </a:p>
          <a:p>
            <a:pPr>
              <a:buFont typeface="Wingdings" pitchFamily="2" charset="2"/>
              <a:buNone/>
            </a:pPr>
            <a:r>
              <a:rPr lang="en-US" dirty="0">
                <a:cs typeface="Arial" charset="0"/>
              </a:rPr>
              <a:t>		       P</a:t>
            </a:r>
          </a:p>
        </p:txBody>
      </p:sp>
      <p:graphicFrame>
        <p:nvGraphicFramePr>
          <p:cNvPr id="124955" name="Group 27"/>
          <p:cNvGraphicFramePr>
            <a:graphicFrameLocks noGrp="1"/>
          </p:cNvGraphicFramePr>
          <p:nvPr>
            <p:ph sz="quarter" idx="2"/>
          </p:nvPr>
        </p:nvGraphicFramePr>
        <p:xfrm>
          <a:off x="3505200" y="838200"/>
          <a:ext cx="4038600" cy="533400"/>
        </p:xfrm>
        <a:graphic>
          <a:graphicData uri="http://schemas.openxmlformats.org/drawingml/2006/table">
            <a:tbl>
              <a:tblPr/>
              <a:tblGrid>
                <a:gridCol w="577850">
                  <a:extLst>
                    <a:ext uri="{9D8B030D-6E8A-4147-A177-3AD203B41FA5}">
                      <a16:colId xmlns="" xmlns:a16="http://schemas.microsoft.com/office/drawing/2014/main" val="20000"/>
                    </a:ext>
                  </a:extLst>
                </a:gridCol>
                <a:gridCol w="576263">
                  <a:extLst>
                    <a:ext uri="{9D8B030D-6E8A-4147-A177-3AD203B41FA5}">
                      <a16:colId xmlns="" xmlns:a16="http://schemas.microsoft.com/office/drawing/2014/main" val="20001"/>
                    </a:ext>
                  </a:extLst>
                </a:gridCol>
                <a:gridCol w="576262">
                  <a:extLst>
                    <a:ext uri="{9D8B030D-6E8A-4147-A177-3AD203B41FA5}">
                      <a16:colId xmlns="" xmlns:a16="http://schemas.microsoft.com/office/drawing/2014/main" val="20002"/>
                    </a:ext>
                  </a:extLst>
                </a:gridCol>
                <a:gridCol w="577850">
                  <a:extLst>
                    <a:ext uri="{9D8B030D-6E8A-4147-A177-3AD203B41FA5}">
                      <a16:colId xmlns="" xmlns:a16="http://schemas.microsoft.com/office/drawing/2014/main" val="20003"/>
                    </a:ext>
                  </a:extLst>
                </a:gridCol>
                <a:gridCol w="576263">
                  <a:extLst>
                    <a:ext uri="{9D8B030D-6E8A-4147-A177-3AD203B41FA5}">
                      <a16:colId xmlns="" xmlns:a16="http://schemas.microsoft.com/office/drawing/2014/main" val="20004"/>
                    </a:ext>
                  </a:extLst>
                </a:gridCol>
                <a:gridCol w="576262">
                  <a:extLst>
                    <a:ext uri="{9D8B030D-6E8A-4147-A177-3AD203B41FA5}">
                      <a16:colId xmlns="" xmlns:a16="http://schemas.microsoft.com/office/drawing/2014/main" val="20005"/>
                    </a:ext>
                  </a:extLst>
                </a:gridCol>
                <a:gridCol w="577850">
                  <a:extLst>
                    <a:ext uri="{9D8B030D-6E8A-4147-A177-3AD203B41FA5}">
                      <a16:colId xmlns=""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24973" name="Text Box 45"/>
          <p:cNvSpPr txBox="1">
            <a:spLocks noChangeArrowheads="1"/>
          </p:cNvSpPr>
          <p:nvPr/>
        </p:nvSpPr>
        <p:spPr bwMode="auto">
          <a:xfrm>
            <a:off x="1752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5943600" y="2514600"/>
          <a:ext cx="3733800" cy="1097280"/>
        </p:xfrm>
        <a:graphic>
          <a:graphicData uri="http://schemas.openxmlformats.org/drawingml/2006/table">
            <a:tbl>
              <a:tblPr/>
              <a:tblGrid>
                <a:gridCol w="466725">
                  <a:extLst>
                    <a:ext uri="{9D8B030D-6E8A-4147-A177-3AD203B41FA5}">
                      <a16:colId xmlns="" xmlns:a16="http://schemas.microsoft.com/office/drawing/2014/main" val="20000"/>
                    </a:ext>
                  </a:extLst>
                </a:gridCol>
                <a:gridCol w="466725">
                  <a:extLst>
                    <a:ext uri="{9D8B030D-6E8A-4147-A177-3AD203B41FA5}">
                      <a16:colId xmlns="" xmlns:a16="http://schemas.microsoft.com/office/drawing/2014/main" val="20001"/>
                    </a:ext>
                  </a:extLst>
                </a:gridCol>
                <a:gridCol w="466725">
                  <a:extLst>
                    <a:ext uri="{9D8B030D-6E8A-4147-A177-3AD203B41FA5}">
                      <a16:colId xmlns="" xmlns:a16="http://schemas.microsoft.com/office/drawing/2014/main" val="20002"/>
                    </a:ext>
                  </a:extLst>
                </a:gridCol>
                <a:gridCol w="466725">
                  <a:extLst>
                    <a:ext uri="{9D8B030D-6E8A-4147-A177-3AD203B41FA5}">
                      <a16:colId xmlns="" xmlns:a16="http://schemas.microsoft.com/office/drawing/2014/main" val="20003"/>
                    </a:ext>
                  </a:extLst>
                </a:gridCol>
                <a:gridCol w="466725">
                  <a:extLst>
                    <a:ext uri="{9D8B030D-6E8A-4147-A177-3AD203B41FA5}">
                      <a16:colId xmlns="" xmlns:a16="http://schemas.microsoft.com/office/drawing/2014/main" val="20004"/>
                    </a:ext>
                  </a:extLst>
                </a:gridCol>
                <a:gridCol w="466725">
                  <a:extLst>
                    <a:ext uri="{9D8B030D-6E8A-4147-A177-3AD203B41FA5}">
                      <a16:colId xmlns="" xmlns:a16="http://schemas.microsoft.com/office/drawing/2014/main" val="20005"/>
                    </a:ext>
                  </a:extLst>
                </a:gridCol>
                <a:gridCol w="466725">
                  <a:extLst>
                    <a:ext uri="{9D8B030D-6E8A-4147-A177-3AD203B41FA5}">
                      <a16:colId xmlns="" xmlns:a16="http://schemas.microsoft.com/office/drawing/2014/main" val="20006"/>
                    </a:ext>
                  </a:extLst>
                </a:gridCol>
                <a:gridCol w="466725">
                  <a:extLst>
                    <a:ext uri="{9D8B030D-6E8A-4147-A177-3AD203B41FA5}">
                      <a16:colId xmlns=""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25455" name="Group 527"/>
          <p:cNvGraphicFramePr>
            <a:graphicFrameLocks noGrp="1"/>
          </p:cNvGraphicFramePr>
          <p:nvPr/>
        </p:nvGraphicFramePr>
        <p:xfrm>
          <a:off x="5943600" y="4010025"/>
          <a:ext cx="3733800" cy="1097280"/>
        </p:xfrm>
        <a:graphic>
          <a:graphicData uri="http://schemas.openxmlformats.org/drawingml/2006/table">
            <a:tbl>
              <a:tblPr/>
              <a:tblGrid>
                <a:gridCol w="466725">
                  <a:extLst>
                    <a:ext uri="{9D8B030D-6E8A-4147-A177-3AD203B41FA5}">
                      <a16:colId xmlns="" xmlns:a16="http://schemas.microsoft.com/office/drawing/2014/main" val="20000"/>
                    </a:ext>
                  </a:extLst>
                </a:gridCol>
                <a:gridCol w="466725">
                  <a:extLst>
                    <a:ext uri="{9D8B030D-6E8A-4147-A177-3AD203B41FA5}">
                      <a16:colId xmlns="" xmlns:a16="http://schemas.microsoft.com/office/drawing/2014/main" val="20001"/>
                    </a:ext>
                  </a:extLst>
                </a:gridCol>
                <a:gridCol w="466725">
                  <a:extLst>
                    <a:ext uri="{9D8B030D-6E8A-4147-A177-3AD203B41FA5}">
                      <a16:colId xmlns="" xmlns:a16="http://schemas.microsoft.com/office/drawing/2014/main" val="20002"/>
                    </a:ext>
                  </a:extLst>
                </a:gridCol>
                <a:gridCol w="466725">
                  <a:extLst>
                    <a:ext uri="{9D8B030D-6E8A-4147-A177-3AD203B41FA5}">
                      <a16:colId xmlns="" xmlns:a16="http://schemas.microsoft.com/office/drawing/2014/main" val="20003"/>
                    </a:ext>
                  </a:extLst>
                </a:gridCol>
                <a:gridCol w="466725">
                  <a:extLst>
                    <a:ext uri="{9D8B030D-6E8A-4147-A177-3AD203B41FA5}">
                      <a16:colId xmlns="" xmlns:a16="http://schemas.microsoft.com/office/drawing/2014/main" val="20004"/>
                    </a:ext>
                  </a:extLst>
                </a:gridCol>
                <a:gridCol w="466725">
                  <a:extLst>
                    <a:ext uri="{9D8B030D-6E8A-4147-A177-3AD203B41FA5}">
                      <a16:colId xmlns="" xmlns:a16="http://schemas.microsoft.com/office/drawing/2014/main" val="20005"/>
                    </a:ext>
                  </a:extLst>
                </a:gridCol>
                <a:gridCol w="466725">
                  <a:extLst>
                    <a:ext uri="{9D8B030D-6E8A-4147-A177-3AD203B41FA5}">
                      <a16:colId xmlns="" xmlns:a16="http://schemas.microsoft.com/office/drawing/2014/main" val="20006"/>
                    </a:ext>
                  </a:extLst>
                </a:gridCol>
                <a:gridCol w="466725">
                  <a:extLst>
                    <a:ext uri="{9D8B030D-6E8A-4147-A177-3AD203B41FA5}">
                      <a16:colId xmlns=""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5943600" y="5457825"/>
          <a:ext cx="3733800" cy="1097280"/>
        </p:xfrm>
        <a:graphic>
          <a:graphicData uri="http://schemas.openxmlformats.org/drawingml/2006/table">
            <a:tbl>
              <a:tblPr/>
              <a:tblGrid>
                <a:gridCol w="466725">
                  <a:extLst>
                    <a:ext uri="{9D8B030D-6E8A-4147-A177-3AD203B41FA5}">
                      <a16:colId xmlns="" xmlns:a16="http://schemas.microsoft.com/office/drawing/2014/main" val="20000"/>
                    </a:ext>
                  </a:extLst>
                </a:gridCol>
                <a:gridCol w="466725">
                  <a:extLst>
                    <a:ext uri="{9D8B030D-6E8A-4147-A177-3AD203B41FA5}">
                      <a16:colId xmlns="" xmlns:a16="http://schemas.microsoft.com/office/drawing/2014/main" val="20001"/>
                    </a:ext>
                  </a:extLst>
                </a:gridCol>
                <a:gridCol w="466725">
                  <a:extLst>
                    <a:ext uri="{9D8B030D-6E8A-4147-A177-3AD203B41FA5}">
                      <a16:colId xmlns="" xmlns:a16="http://schemas.microsoft.com/office/drawing/2014/main" val="20002"/>
                    </a:ext>
                  </a:extLst>
                </a:gridCol>
                <a:gridCol w="466725">
                  <a:extLst>
                    <a:ext uri="{9D8B030D-6E8A-4147-A177-3AD203B41FA5}">
                      <a16:colId xmlns="" xmlns:a16="http://schemas.microsoft.com/office/drawing/2014/main" val="20003"/>
                    </a:ext>
                  </a:extLst>
                </a:gridCol>
                <a:gridCol w="466725">
                  <a:extLst>
                    <a:ext uri="{9D8B030D-6E8A-4147-A177-3AD203B41FA5}">
                      <a16:colId xmlns="" xmlns:a16="http://schemas.microsoft.com/office/drawing/2014/main" val="20004"/>
                    </a:ext>
                  </a:extLst>
                </a:gridCol>
                <a:gridCol w="466725">
                  <a:extLst>
                    <a:ext uri="{9D8B030D-6E8A-4147-A177-3AD203B41FA5}">
                      <a16:colId xmlns="" xmlns:a16="http://schemas.microsoft.com/office/drawing/2014/main" val="20005"/>
                    </a:ext>
                  </a:extLst>
                </a:gridCol>
                <a:gridCol w="466725">
                  <a:extLst>
                    <a:ext uri="{9D8B030D-6E8A-4147-A177-3AD203B41FA5}">
                      <a16:colId xmlns="" xmlns:a16="http://schemas.microsoft.com/office/drawing/2014/main" val="20006"/>
                    </a:ext>
                  </a:extLst>
                </a:gridCol>
                <a:gridCol w="466725">
                  <a:extLst>
                    <a:ext uri="{9D8B030D-6E8A-4147-A177-3AD203B41FA5}">
                      <a16:colId xmlns=""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1981200" y="1028721"/>
            <a:ext cx="4038600" cy="5668963"/>
          </a:xfrm>
        </p:spPr>
        <p:txBody>
          <a:bodyPr>
            <a:normAutofit fontScale="92500" lnSpcReduction="20000"/>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6172200" y="1028720"/>
          <a:ext cx="4038600" cy="1219200"/>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4825">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504825">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4825">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138244" name="Rectangle 4"/>
          <p:cNvSpPr>
            <a:spLocks noChangeArrowheads="1"/>
          </p:cNvSpPr>
          <p:nvPr/>
        </p:nvSpPr>
        <p:spPr bwMode="auto">
          <a:xfrm>
            <a:off x="7924800" y="1257321"/>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6172200" y="2528908"/>
          <a:ext cx="4038600" cy="1243014"/>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4825">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504825">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4825">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38325" name="Group 85"/>
          <p:cNvGraphicFramePr>
            <a:graphicFrameLocks noGrp="1"/>
          </p:cNvGraphicFramePr>
          <p:nvPr/>
        </p:nvGraphicFramePr>
        <p:xfrm>
          <a:off x="6172200" y="4000520"/>
          <a:ext cx="4038600" cy="1143000"/>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4825">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504825">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4825">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6172200" y="5676920"/>
          <a:ext cx="4038600" cy="1143000"/>
        </p:xfrm>
        <a:graphic>
          <a:graphicData uri="http://schemas.openxmlformats.org/drawingml/2006/table">
            <a:tbl>
              <a:tblPr/>
              <a:tblGrid>
                <a:gridCol w="504825">
                  <a:extLst>
                    <a:ext uri="{9D8B030D-6E8A-4147-A177-3AD203B41FA5}">
                      <a16:colId xmlns="" xmlns:a16="http://schemas.microsoft.com/office/drawing/2014/main" val="20000"/>
                    </a:ext>
                  </a:extLst>
                </a:gridCol>
                <a:gridCol w="504825">
                  <a:extLst>
                    <a:ext uri="{9D8B030D-6E8A-4147-A177-3AD203B41FA5}">
                      <a16:colId xmlns="" xmlns:a16="http://schemas.microsoft.com/office/drawing/2014/main" val="20001"/>
                    </a:ext>
                  </a:extLst>
                </a:gridCol>
                <a:gridCol w="504825">
                  <a:extLst>
                    <a:ext uri="{9D8B030D-6E8A-4147-A177-3AD203B41FA5}">
                      <a16:colId xmlns="" xmlns:a16="http://schemas.microsoft.com/office/drawing/2014/main" val="20002"/>
                    </a:ext>
                  </a:extLst>
                </a:gridCol>
                <a:gridCol w="504825">
                  <a:extLst>
                    <a:ext uri="{9D8B030D-6E8A-4147-A177-3AD203B41FA5}">
                      <a16:colId xmlns="" xmlns:a16="http://schemas.microsoft.com/office/drawing/2014/main" val="20003"/>
                    </a:ext>
                  </a:extLst>
                </a:gridCol>
                <a:gridCol w="504825">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4825">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38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normAutofit fontScale="92500" lnSpcReduction="20000"/>
          </a:bodyPr>
          <a:lstStyle/>
          <a:p>
            <a:pPr marL="457200" indent="-457200">
              <a:lnSpc>
                <a:spcPct val="80000"/>
              </a:lnSpc>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None/>
            </a:pPr>
            <a:r>
              <a:rPr lang="en-US" sz="1400">
                <a:cs typeface="Arial" charset="0"/>
              </a:rPr>
              <a:t>Following pseudocode computes the matching component of KMP algorithm:</a:t>
            </a:r>
          </a:p>
          <a:p>
            <a:pPr marL="457200" indent="-457200">
              <a:lnSpc>
                <a:spcPct val="80000"/>
              </a:lnSpc>
              <a:buNone/>
            </a:pPr>
            <a:r>
              <a:rPr lang="en-US" sz="1400" u="sng">
                <a:cs typeface="Arial" charset="0"/>
              </a:rPr>
              <a:t>KMP-Matcher(S,p)</a:t>
            </a:r>
          </a:p>
          <a:p>
            <a:pPr marL="457200" indent="-457200">
              <a:lnSpc>
                <a:spcPct val="80000"/>
              </a:lnSpc>
              <a:buNone/>
            </a:pPr>
            <a:r>
              <a:rPr lang="en-US" sz="1400">
                <a:cs typeface="Arial" charset="0"/>
              </a:rPr>
              <a:t>1 n </a:t>
            </a:r>
            <a:r>
              <a:rPr lang="en-US" sz="1400">
                <a:cs typeface="Arial" charset="0"/>
                <a:sym typeface="Wingdings" pitchFamily="2" charset="2"/>
              </a:rPr>
              <a:t> length[S]                                   </a:t>
            </a:r>
          </a:p>
          <a:p>
            <a:pPr marL="457200" indent="-457200">
              <a:lnSpc>
                <a:spcPct val="80000"/>
              </a:lnSpc>
              <a:buNone/>
            </a:pPr>
            <a:r>
              <a:rPr lang="en-US" sz="1400">
                <a:cs typeface="Arial" charset="0"/>
                <a:sym typeface="Wingdings" pitchFamily="2" charset="2"/>
              </a:rPr>
              <a:t>2 m  length[p]</a:t>
            </a:r>
          </a:p>
          <a:p>
            <a:pPr marL="457200" indent="-457200">
              <a:lnSpc>
                <a:spcPct val="80000"/>
              </a:lnSpc>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None/>
            </a:pPr>
            <a:endParaRPr lang="en-US" sz="1400">
              <a:cs typeface="Arial" charset="0"/>
            </a:endParaRPr>
          </a:p>
          <a:p>
            <a:pPr marL="457200" indent="-457200">
              <a:lnSpc>
                <a:spcPct val="80000"/>
              </a:lnSpc>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None/>
            </a:pPr>
            <a:endParaRPr lang="en-US" sz="1400">
              <a:cs typeface="Arial" charset="0"/>
            </a:endParaRPr>
          </a:p>
          <a:p>
            <a:pPr marL="457200" indent="-457200">
              <a:lnSpc>
                <a:spcPct val="80000"/>
              </a:lnSpc>
              <a:buNone/>
            </a:pPr>
            <a:endParaRPr lang="en-US" sz="1400">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String matching algorithms are fundamental tools in computer science and are widely used in various applications such as text processing, data mining, information retrieval, and pattern recognition. These algorithms aim to locate occurrences of a pattern within a larger text or string.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2095504" y="962049"/>
            <a:ext cx="8229600" cy="5821363"/>
          </a:xfrm>
        </p:spPr>
        <p:txBody>
          <a:bodyPr/>
          <a:lstStyle/>
          <a:p>
            <a:pPr>
              <a:buFont typeface="Wingdings" pitchFamily="2" charset="2"/>
              <a:buNone/>
            </a:pPr>
            <a:r>
              <a:rPr lang="en-US" u="sng" dirty="0"/>
              <a:t>Illustration:</a:t>
            </a:r>
            <a:r>
              <a:rPr lang="en-US" dirty="0"/>
              <a:t> given a String ‘S’ and pattern ‘p’ as follows: </a:t>
            </a:r>
          </a:p>
          <a:p>
            <a:pPr>
              <a:buFont typeface="Wingdings" pitchFamily="2" charset="2"/>
              <a:buNone/>
            </a:pPr>
            <a:endParaRPr lang="en-US" dirty="0"/>
          </a:p>
          <a:p>
            <a:pPr>
              <a:buFont typeface="Wingdings" pitchFamily="2" charset="2"/>
              <a:buNone/>
            </a:pPr>
            <a:r>
              <a:rPr lang="en-US" dirty="0"/>
              <a:t>          S                 </a:t>
            </a:r>
          </a:p>
        </p:txBody>
      </p:sp>
      <p:graphicFrame>
        <p:nvGraphicFramePr>
          <p:cNvPr id="142374" name="Group 38"/>
          <p:cNvGraphicFramePr>
            <a:graphicFrameLocks noGrp="1"/>
          </p:cNvGraphicFramePr>
          <p:nvPr>
            <p:ph sz="quarter" idx="2"/>
          </p:nvPr>
        </p:nvGraphicFramePr>
        <p:xfrm>
          <a:off x="4343400" y="1676400"/>
          <a:ext cx="5410200" cy="609600"/>
        </p:xfrm>
        <a:graphic>
          <a:graphicData uri="http://schemas.openxmlformats.org/drawingml/2006/table">
            <a:tbl>
              <a:tblPr/>
              <a:tblGrid>
                <a:gridCol w="360363">
                  <a:extLst>
                    <a:ext uri="{9D8B030D-6E8A-4147-A177-3AD203B41FA5}">
                      <a16:colId xmlns="" xmlns:a16="http://schemas.microsoft.com/office/drawing/2014/main" val="20000"/>
                    </a:ext>
                  </a:extLst>
                </a:gridCol>
                <a:gridCol w="360362">
                  <a:extLst>
                    <a:ext uri="{9D8B030D-6E8A-4147-A177-3AD203B41FA5}">
                      <a16:colId xmlns="" xmlns:a16="http://schemas.microsoft.com/office/drawing/2014/main" val="20001"/>
                    </a:ext>
                  </a:extLst>
                </a:gridCol>
                <a:gridCol w="361950">
                  <a:extLst>
                    <a:ext uri="{9D8B030D-6E8A-4147-A177-3AD203B41FA5}">
                      <a16:colId xmlns="" xmlns:a16="http://schemas.microsoft.com/office/drawing/2014/main" val="20002"/>
                    </a:ext>
                  </a:extLst>
                </a:gridCol>
                <a:gridCol w="360363">
                  <a:extLst>
                    <a:ext uri="{9D8B030D-6E8A-4147-A177-3AD203B41FA5}">
                      <a16:colId xmlns="" xmlns:a16="http://schemas.microsoft.com/office/drawing/2014/main" val="20003"/>
                    </a:ext>
                  </a:extLst>
                </a:gridCol>
                <a:gridCol w="360362">
                  <a:extLst>
                    <a:ext uri="{9D8B030D-6E8A-4147-A177-3AD203B41FA5}">
                      <a16:colId xmlns="" xmlns:a16="http://schemas.microsoft.com/office/drawing/2014/main" val="20004"/>
                    </a:ext>
                  </a:extLst>
                </a:gridCol>
                <a:gridCol w="360363">
                  <a:extLst>
                    <a:ext uri="{9D8B030D-6E8A-4147-A177-3AD203B41FA5}">
                      <a16:colId xmlns="" xmlns:a16="http://schemas.microsoft.com/office/drawing/2014/main" val="20005"/>
                    </a:ext>
                  </a:extLst>
                </a:gridCol>
                <a:gridCol w="360362">
                  <a:extLst>
                    <a:ext uri="{9D8B030D-6E8A-4147-A177-3AD203B41FA5}">
                      <a16:colId xmlns="" xmlns:a16="http://schemas.microsoft.com/office/drawing/2014/main" val="20006"/>
                    </a:ext>
                  </a:extLst>
                </a:gridCol>
                <a:gridCol w="361950">
                  <a:extLst>
                    <a:ext uri="{9D8B030D-6E8A-4147-A177-3AD203B41FA5}">
                      <a16:colId xmlns="" xmlns:a16="http://schemas.microsoft.com/office/drawing/2014/main" val="20007"/>
                    </a:ext>
                  </a:extLst>
                </a:gridCol>
                <a:gridCol w="360363">
                  <a:extLst>
                    <a:ext uri="{9D8B030D-6E8A-4147-A177-3AD203B41FA5}">
                      <a16:colId xmlns="" xmlns:a16="http://schemas.microsoft.com/office/drawing/2014/main" val="20008"/>
                    </a:ext>
                  </a:extLst>
                </a:gridCol>
                <a:gridCol w="360362">
                  <a:extLst>
                    <a:ext uri="{9D8B030D-6E8A-4147-A177-3AD203B41FA5}">
                      <a16:colId xmlns="" xmlns:a16="http://schemas.microsoft.com/office/drawing/2014/main" val="20009"/>
                    </a:ext>
                  </a:extLst>
                </a:gridCol>
                <a:gridCol w="360363">
                  <a:extLst>
                    <a:ext uri="{9D8B030D-6E8A-4147-A177-3AD203B41FA5}">
                      <a16:colId xmlns="" xmlns:a16="http://schemas.microsoft.com/office/drawing/2014/main" val="20010"/>
                    </a:ext>
                  </a:extLst>
                </a:gridCol>
                <a:gridCol w="360362">
                  <a:extLst>
                    <a:ext uri="{9D8B030D-6E8A-4147-A177-3AD203B41FA5}">
                      <a16:colId xmlns="" xmlns:a16="http://schemas.microsoft.com/office/drawing/2014/main" val="20011"/>
                    </a:ext>
                  </a:extLst>
                </a:gridCol>
                <a:gridCol w="361950">
                  <a:extLst>
                    <a:ext uri="{9D8B030D-6E8A-4147-A177-3AD203B41FA5}">
                      <a16:colId xmlns="" xmlns:a16="http://schemas.microsoft.com/office/drawing/2014/main" val="20012"/>
                    </a:ext>
                  </a:extLst>
                </a:gridCol>
                <a:gridCol w="360363">
                  <a:extLst>
                    <a:ext uri="{9D8B030D-6E8A-4147-A177-3AD203B41FA5}">
                      <a16:colId xmlns="" xmlns:a16="http://schemas.microsoft.com/office/drawing/2014/main" val="20013"/>
                    </a:ext>
                  </a:extLst>
                </a:gridCol>
                <a:gridCol w="360362">
                  <a:extLst>
                    <a:ext uri="{9D8B030D-6E8A-4147-A177-3AD203B41FA5}">
                      <a16:colId xmlns=""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2377" name="Text Box 41"/>
          <p:cNvSpPr txBox="1">
            <a:spLocks noChangeArrowheads="1"/>
          </p:cNvSpPr>
          <p:nvPr/>
        </p:nvSpPr>
        <p:spPr bwMode="auto">
          <a:xfrm>
            <a:off x="2971800" y="26670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4038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4343400" y="2743200"/>
          <a:ext cx="2895600" cy="518160"/>
        </p:xfrm>
        <a:graphic>
          <a:graphicData uri="http://schemas.openxmlformats.org/drawingml/2006/table">
            <a:tbl>
              <a:tblPr/>
              <a:tblGrid>
                <a:gridCol w="414338">
                  <a:extLst>
                    <a:ext uri="{9D8B030D-6E8A-4147-A177-3AD203B41FA5}">
                      <a16:colId xmlns="" xmlns:a16="http://schemas.microsoft.com/office/drawing/2014/main" val="20000"/>
                    </a:ext>
                  </a:extLst>
                </a:gridCol>
                <a:gridCol w="412750">
                  <a:extLst>
                    <a:ext uri="{9D8B030D-6E8A-4147-A177-3AD203B41FA5}">
                      <a16:colId xmlns="" xmlns:a16="http://schemas.microsoft.com/office/drawing/2014/main" val="20001"/>
                    </a:ext>
                  </a:extLst>
                </a:gridCol>
                <a:gridCol w="414337">
                  <a:extLst>
                    <a:ext uri="{9D8B030D-6E8A-4147-A177-3AD203B41FA5}">
                      <a16:colId xmlns="" xmlns:a16="http://schemas.microsoft.com/office/drawing/2014/main" val="20002"/>
                    </a:ext>
                  </a:extLst>
                </a:gridCol>
                <a:gridCol w="412750">
                  <a:extLst>
                    <a:ext uri="{9D8B030D-6E8A-4147-A177-3AD203B41FA5}">
                      <a16:colId xmlns="" xmlns:a16="http://schemas.microsoft.com/office/drawing/2014/main" val="20003"/>
                    </a:ext>
                  </a:extLst>
                </a:gridCol>
                <a:gridCol w="414338">
                  <a:extLst>
                    <a:ext uri="{9D8B030D-6E8A-4147-A177-3AD203B41FA5}">
                      <a16:colId xmlns="" xmlns:a16="http://schemas.microsoft.com/office/drawing/2014/main" val="20004"/>
                    </a:ext>
                  </a:extLst>
                </a:gridCol>
                <a:gridCol w="412750">
                  <a:extLst>
                    <a:ext uri="{9D8B030D-6E8A-4147-A177-3AD203B41FA5}">
                      <a16:colId xmlns="" xmlns:a16="http://schemas.microsoft.com/office/drawing/2014/main" val="20005"/>
                    </a:ext>
                  </a:extLst>
                </a:gridCol>
                <a:gridCol w="414337">
                  <a:extLst>
                    <a:ext uri="{9D8B030D-6E8A-4147-A177-3AD203B41FA5}">
                      <a16:colId xmlns=""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2401" name="Text Box 65"/>
          <p:cNvSpPr txBox="1">
            <a:spLocks noChangeArrowheads="1"/>
          </p:cNvSpPr>
          <p:nvPr/>
        </p:nvSpPr>
        <p:spPr bwMode="auto">
          <a:xfrm>
            <a:off x="2209800" y="3243265"/>
            <a:ext cx="7410450" cy="120032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a:t>For ‘p’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3352800" y="4876800"/>
          <a:ext cx="4343400" cy="1524000"/>
        </p:xfrm>
        <a:graphic>
          <a:graphicData uri="http://schemas.openxmlformats.org/drawingml/2006/table">
            <a:tbl>
              <a:tblPr/>
              <a:tblGrid>
                <a:gridCol w="542925">
                  <a:extLst>
                    <a:ext uri="{9D8B030D-6E8A-4147-A177-3AD203B41FA5}">
                      <a16:colId xmlns="" xmlns:a16="http://schemas.microsoft.com/office/drawing/2014/main" val="20000"/>
                    </a:ext>
                  </a:extLst>
                </a:gridCol>
                <a:gridCol w="542925">
                  <a:extLst>
                    <a:ext uri="{9D8B030D-6E8A-4147-A177-3AD203B41FA5}">
                      <a16:colId xmlns="" xmlns:a16="http://schemas.microsoft.com/office/drawing/2014/main" val="20001"/>
                    </a:ext>
                  </a:extLst>
                </a:gridCol>
                <a:gridCol w="542925">
                  <a:extLst>
                    <a:ext uri="{9D8B030D-6E8A-4147-A177-3AD203B41FA5}">
                      <a16:colId xmlns="" xmlns:a16="http://schemas.microsoft.com/office/drawing/2014/main" val="20002"/>
                    </a:ext>
                  </a:extLst>
                </a:gridCol>
                <a:gridCol w="542925">
                  <a:extLst>
                    <a:ext uri="{9D8B030D-6E8A-4147-A177-3AD203B41FA5}">
                      <a16:colId xmlns="" xmlns:a16="http://schemas.microsoft.com/office/drawing/2014/main" val="20003"/>
                    </a:ext>
                  </a:extLst>
                </a:gridCol>
                <a:gridCol w="542925">
                  <a:extLst>
                    <a:ext uri="{9D8B030D-6E8A-4147-A177-3AD203B41FA5}">
                      <a16:colId xmlns="" xmlns:a16="http://schemas.microsoft.com/office/drawing/2014/main" val="20004"/>
                    </a:ext>
                  </a:extLst>
                </a:gridCol>
                <a:gridCol w="542925">
                  <a:extLst>
                    <a:ext uri="{9D8B030D-6E8A-4147-A177-3AD203B41FA5}">
                      <a16:colId xmlns="" xmlns:a16="http://schemas.microsoft.com/office/drawing/2014/main" val="20005"/>
                    </a:ext>
                  </a:extLst>
                </a:gridCol>
                <a:gridCol w="542925">
                  <a:extLst>
                    <a:ext uri="{9D8B030D-6E8A-4147-A177-3AD203B41FA5}">
                      <a16:colId xmlns="" xmlns:a16="http://schemas.microsoft.com/office/drawing/2014/main" val="20006"/>
                    </a:ext>
                  </a:extLst>
                </a:gridCol>
                <a:gridCol w="542925">
                  <a:extLst>
                    <a:ext uri="{9D8B030D-6E8A-4147-A177-3AD203B41FA5}">
                      <a16:colId xmlns=""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2667000" y="1844675"/>
          <a:ext cx="7848600" cy="518160"/>
        </p:xfrm>
        <a:graphic>
          <a:graphicData uri="http://schemas.openxmlformats.org/drawingml/2006/table">
            <a:tbl>
              <a:tblPr/>
              <a:tblGrid>
                <a:gridCol w="523875">
                  <a:extLst>
                    <a:ext uri="{9D8B030D-6E8A-4147-A177-3AD203B41FA5}">
                      <a16:colId xmlns="" xmlns:a16="http://schemas.microsoft.com/office/drawing/2014/main" val="20000"/>
                    </a:ext>
                  </a:extLst>
                </a:gridCol>
                <a:gridCol w="522288">
                  <a:extLst>
                    <a:ext uri="{9D8B030D-6E8A-4147-A177-3AD203B41FA5}">
                      <a16:colId xmlns="" xmlns:a16="http://schemas.microsoft.com/office/drawing/2014/main" val="20001"/>
                    </a:ext>
                  </a:extLst>
                </a:gridCol>
                <a:gridCol w="523875">
                  <a:extLst>
                    <a:ext uri="{9D8B030D-6E8A-4147-A177-3AD203B41FA5}">
                      <a16:colId xmlns="" xmlns:a16="http://schemas.microsoft.com/office/drawing/2014/main" val="20002"/>
                    </a:ext>
                  </a:extLst>
                </a:gridCol>
                <a:gridCol w="522287">
                  <a:extLst>
                    <a:ext uri="{9D8B030D-6E8A-4147-A177-3AD203B41FA5}">
                      <a16:colId xmlns="" xmlns:a16="http://schemas.microsoft.com/office/drawing/2014/main" val="20003"/>
                    </a:ext>
                  </a:extLst>
                </a:gridCol>
                <a:gridCol w="523875">
                  <a:extLst>
                    <a:ext uri="{9D8B030D-6E8A-4147-A177-3AD203B41FA5}">
                      <a16:colId xmlns="" xmlns:a16="http://schemas.microsoft.com/office/drawing/2014/main" val="20004"/>
                    </a:ext>
                  </a:extLst>
                </a:gridCol>
                <a:gridCol w="523875">
                  <a:extLst>
                    <a:ext uri="{9D8B030D-6E8A-4147-A177-3AD203B41FA5}">
                      <a16:colId xmlns="" xmlns:a16="http://schemas.microsoft.com/office/drawing/2014/main" val="20005"/>
                    </a:ext>
                  </a:extLst>
                </a:gridCol>
                <a:gridCol w="522288">
                  <a:extLst>
                    <a:ext uri="{9D8B030D-6E8A-4147-A177-3AD203B41FA5}">
                      <a16:colId xmlns="" xmlns:a16="http://schemas.microsoft.com/office/drawing/2014/main" val="20006"/>
                    </a:ext>
                  </a:extLst>
                </a:gridCol>
                <a:gridCol w="523875">
                  <a:extLst>
                    <a:ext uri="{9D8B030D-6E8A-4147-A177-3AD203B41FA5}">
                      <a16:colId xmlns="" xmlns:a16="http://schemas.microsoft.com/office/drawing/2014/main" val="20007"/>
                    </a:ext>
                  </a:extLst>
                </a:gridCol>
                <a:gridCol w="522287">
                  <a:extLst>
                    <a:ext uri="{9D8B030D-6E8A-4147-A177-3AD203B41FA5}">
                      <a16:colId xmlns="" xmlns:a16="http://schemas.microsoft.com/office/drawing/2014/main" val="20008"/>
                    </a:ext>
                  </a:extLst>
                </a:gridCol>
                <a:gridCol w="523875">
                  <a:extLst>
                    <a:ext uri="{9D8B030D-6E8A-4147-A177-3AD203B41FA5}">
                      <a16:colId xmlns="" xmlns:a16="http://schemas.microsoft.com/office/drawing/2014/main" val="20009"/>
                    </a:ext>
                  </a:extLst>
                </a:gridCol>
                <a:gridCol w="523875">
                  <a:extLst>
                    <a:ext uri="{9D8B030D-6E8A-4147-A177-3AD203B41FA5}">
                      <a16:colId xmlns="" xmlns:a16="http://schemas.microsoft.com/office/drawing/2014/main" val="20010"/>
                    </a:ext>
                  </a:extLst>
                </a:gridCol>
                <a:gridCol w="522288">
                  <a:extLst>
                    <a:ext uri="{9D8B030D-6E8A-4147-A177-3AD203B41FA5}">
                      <a16:colId xmlns="" xmlns:a16="http://schemas.microsoft.com/office/drawing/2014/main" val="20011"/>
                    </a:ext>
                  </a:extLst>
                </a:gridCol>
                <a:gridCol w="523875">
                  <a:extLst>
                    <a:ext uri="{9D8B030D-6E8A-4147-A177-3AD203B41FA5}">
                      <a16:colId xmlns="" xmlns:a16="http://schemas.microsoft.com/office/drawing/2014/main" val="20012"/>
                    </a:ext>
                  </a:extLst>
                </a:gridCol>
                <a:gridCol w="522287">
                  <a:extLst>
                    <a:ext uri="{9D8B030D-6E8A-4147-A177-3AD203B41FA5}">
                      <a16:colId xmlns="" xmlns:a16="http://schemas.microsoft.com/office/drawing/2014/main" val="20013"/>
                    </a:ext>
                  </a:extLst>
                </a:gridCol>
                <a:gridCol w="523875">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5752" name="Group 344"/>
          <p:cNvGraphicFramePr>
            <a:graphicFrameLocks noGrp="1"/>
          </p:cNvGraphicFramePr>
          <p:nvPr>
            <p:ph sz="quarter" idx="2"/>
          </p:nvPr>
        </p:nvGraphicFramePr>
        <p:xfrm>
          <a:off x="2895600" y="4587875"/>
          <a:ext cx="7620000" cy="518160"/>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6413">
                  <a:extLst>
                    <a:ext uri="{9D8B030D-6E8A-4147-A177-3AD203B41FA5}">
                      <a16:colId xmlns="" xmlns:a16="http://schemas.microsoft.com/office/drawing/2014/main" val="20003"/>
                    </a:ext>
                  </a:extLst>
                </a:gridCol>
                <a:gridCol w="509587">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2667000" y="2743200"/>
          <a:ext cx="3657600" cy="518160"/>
        </p:xfrm>
        <a:graphic>
          <a:graphicData uri="http://schemas.openxmlformats.org/drawingml/2006/table">
            <a:tbl>
              <a:tblPr/>
              <a:tblGrid>
                <a:gridCol w="523875">
                  <a:extLst>
                    <a:ext uri="{9D8B030D-6E8A-4147-A177-3AD203B41FA5}">
                      <a16:colId xmlns="" xmlns:a16="http://schemas.microsoft.com/office/drawing/2014/main" val="20000"/>
                    </a:ext>
                  </a:extLst>
                </a:gridCol>
                <a:gridCol w="520700">
                  <a:extLst>
                    <a:ext uri="{9D8B030D-6E8A-4147-A177-3AD203B41FA5}">
                      <a16:colId xmlns="" xmlns:a16="http://schemas.microsoft.com/office/drawing/2014/main" val="20001"/>
                    </a:ext>
                  </a:extLst>
                </a:gridCol>
                <a:gridCol w="522288">
                  <a:extLst>
                    <a:ext uri="{9D8B030D-6E8A-4147-A177-3AD203B41FA5}">
                      <a16:colId xmlns="" xmlns:a16="http://schemas.microsoft.com/office/drawing/2014/main" val="20002"/>
                    </a:ext>
                  </a:extLst>
                </a:gridCol>
                <a:gridCol w="523875">
                  <a:extLst>
                    <a:ext uri="{9D8B030D-6E8A-4147-A177-3AD203B41FA5}">
                      <a16:colId xmlns="" xmlns:a16="http://schemas.microsoft.com/office/drawing/2014/main" val="20003"/>
                    </a:ext>
                  </a:extLst>
                </a:gridCol>
                <a:gridCol w="522287">
                  <a:extLst>
                    <a:ext uri="{9D8B030D-6E8A-4147-A177-3AD203B41FA5}">
                      <a16:colId xmlns="" xmlns:a16="http://schemas.microsoft.com/office/drawing/2014/main" val="20004"/>
                    </a:ext>
                  </a:extLst>
                </a:gridCol>
                <a:gridCol w="520700">
                  <a:extLst>
                    <a:ext uri="{9D8B030D-6E8A-4147-A177-3AD203B41FA5}">
                      <a16:colId xmlns="" xmlns:a16="http://schemas.microsoft.com/office/drawing/2014/main" val="20005"/>
                    </a:ext>
                  </a:extLst>
                </a:gridCol>
                <a:gridCol w="523875">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5609" name="Text Box 201"/>
          <p:cNvSpPr txBox="1">
            <a:spLocks noChangeArrowheads="1"/>
          </p:cNvSpPr>
          <p:nvPr/>
        </p:nvSpPr>
        <p:spPr bwMode="auto">
          <a:xfrm>
            <a:off x="2270125" y="236538"/>
            <a:ext cx="3638550" cy="1200329"/>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7</a:t>
            </a:r>
          </a:p>
          <a:p>
            <a:pPr eaLnBrk="1" hangingPunct="1"/>
            <a:r>
              <a:rPr lang="en-US" dirty="0"/>
              <a:t>Step 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1889125" y="1843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1905000" y="2743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2895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4175126"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2514600" y="3276601"/>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2041525" y="45862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2041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3429000" y="5486400"/>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09587">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4350">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45754" name="Text Box 346"/>
          <p:cNvSpPr txBox="1">
            <a:spLocks noChangeArrowheads="1"/>
          </p:cNvSpPr>
          <p:nvPr/>
        </p:nvSpPr>
        <p:spPr bwMode="auto">
          <a:xfrm>
            <a:off x="2368551" y="3805233"/>
            <a:ext cx="3137077" cy="646331"/>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3657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2667000" y="6248400"/>
            <a:ext cx="5544146" cy="369332"/>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1952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2790824" y="5321315"/>
          <a:ext cx="7620000" cy="518160"/>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6413">
                  <a:extLst>
                    <a:ext uri="{9D8B030D-6E8A-4147-A177-3AD203B41FA5}">
                      <a16:colId xmlns="" xmlns:a16="http://schemas.microsoft.com/office/drawing/2014/main" val="20003"/>
                    </a:ext>
                  </a:extLst>
                </a:gridCol>
                <a:gridCol w="509587">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51556" name="Text Box 4"/>
          <p:cNvSpPr txBox="1">
            <a:spLocks noChangeArrowheads="1"/>
          </p:cNvSpPr>
          <p:nvPr/>
        </p:nvSpPr>
        <p:spPr bwMode="auto">
          <a:xfrm>
            <a:off x="2924174" y="885840"/>
            <a:ext cx="2529860" cy="369332"/>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2012949" y="11795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4070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4848224" y="6159515"/>
          <a:ext cx="3505200" cy="518160"/>
        </p:xfrm>
        <a:graphic>
          <a:graphicData uri="http://schemas.openxmlformats.org/drawingml/2006/table">
            <a:tbl>
              <a:tblPr/>
              <a:tblGrid>
                <a:gridCol w="501650">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2">
                  <a:extLst>
                    <a:ext uri="{9D8B030D-6E8A-4147-A177-3AD203B41FA5}">
                      <a16:colId xmlns="" xmlns:a16="http://schemas.microsoft.com/office/drawing/2014/main" val="20002"/>
                    </a:ext>
                  </a:extLst>
                </a:gridCol>
                <a:gridCol w="501650">
                  <a:extLst>
                    <a:ext uri="{9D8B030D-6E8A-4147-A177-3AD203B41FA5}">
                      <a16:colId xmlns="" xmlns:a16="http://schemas.microsoft.com/office/drawing/2014/main" val="20003"/>
                    </a:ext>
                  </a:extLst>
                </a:gridCol>
                <a:gridCol w="500063">
                  <a:extLst>
                    <a:ext uri="{9D8B030D-6E8A-4147-A177-3AD203B41FA5}">
                      <a16:colId xmlns="" xmlns:a16="http://schemas.microsoft.com/office/drawing/2014/main" val="20004"/>
                    </a:ext>
                  </a:extLst>
                </a:gridCol>
                <a:gridCol w="500062">
                  <a:extLst>
                    <a:ext uri="{9D8B030D-6E8A-4147-A177-3AD203B41FA5}">
                      <a16:colId xmlns="" xmlns:a16="http://schemas.microsoft.com/office/drawing/2014/main" val="20005"/>
                    </a:ext>
                  </a:extLst>
                </a:gridCol>
                <a:gridCol w="501650">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1619" name="Group 67"/>
          <p:cNvGraphicFramePr>
            <a:graphicFrameLocks noGrp="1"/>
          </p:cNvGraphicFramePr>
          <p:nvPr/>
        </p:nvGraphicFramePr>
        <p:xfrm>
          <a:off x="2714624" y="3416315"/>
          <a:ext cx="7696200" cy="518160"/>
        </p:xfrm>
        <a:graphic>
          <a:graphicData uri="http://schemas.openxmlformats.org/drawingml/2006/table">
            <a:tbl>
              <a:tblPr/>
              <a:tblGrid>
                <a:gridCol w="514350">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4350">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4350">
                  <a:extLst>
                    <a:ext uri="{9D8B030D-6E8A-4147-A177-3AD203B41FA5}">
                      <a16:colId xmlns="" xmlns:a16="http://schemas.microsoft.com/office/drawing/2014/main" val="20004"/>
                    </a:ext>
                  </a:extLst>
                </a:gridCol>
                <a:gridCol w="514350">
                  <a:extLst>
                    <a:ext uri="{9D8B030D-6E8A-4147-A177-3AD203B41FA5}">
                      <a16:colId xmlns="" xmlns:a16="http://schemas.microsoft.com/office/drawing/2014/main" val="20005"/>
                    </a:ext>
                  </a:extLst>
                </a:gridCol>
                <a:gridCol w="511175">
                  <a:extLst>
                    <a:ext uri="{9D8B030D-6E8A-4147-A177-3AD203B41FA5}">
                      <a16:colId xmlns="" xmlns:a16="http://schemas.microsoft.com/office/drawing/2014/main" val="20006"/>
                    </a:ext>
                  </a:extLst>
                </a:gridCol>
                <a:gridCol w="514350">
                  <a:extLst>
                    <a:ext uri="{9D8B030D-6E8A-4147-A177-3AD203B41FA5}">
                      <a16:colId xmlns="" xmlns:a16="http://schemas.microsoft.com/office/drawing/2014/main" val="20007"/>
                    </a:ext>
                  </a:extLst>
                </a:gridCol>
                <a:gridCol w="511175">
                  <a:extLst>
                    <a:ext uri="{9D8B030D-6E8A-4147-A177-3AD203B41FA5}">
                      <a16:colId xmlns="" xmlns:a16="http://schemas.microsoft.com/office/drawing/2014/main" val="20008"/>
                    </a:ext>
                  </a:extLst>
                </a:gridCol>
                <a:gridCol w="514350">
                  <a:extLst>
                    <a:ext uri="{9D8B030D-6E8A-4147-A177-3AD203B41FA5}">
                      <a16:colId xmlns="" xmlns:a16="http://schemas.microsoft.com/office/drawing/2014/main" val="20009"/>
                    </a:ext>
                  </a:extLst>
                </a:gridCol>
                <a:gridCol w="514350">
                  <a:extLst>
                    <a:ext uri="{9D8B030D-6E8A-4147-A177-3AD203B41FA5}">
                      <a16:colId xmlns="" xmlns:a16="http://schemas.microsoft.com/office/drawing/2014/main" val="20010"/>
                    </a:ext>
                  </a:extLst>
                </a:gridCol>
                <a:gridCol w="511175">
                  <a:extLst>
                    <a:ext uri="{9D8B030D-6E8A-4147-A177-3AD203B41FA5}">
                      <a16:colId xmlns="" xmlns:a16="http://schemas.microsoft.com/office/drawing/2014/main" val="20011"/>
                    </a:ext>
                  </a:extLst>
                </a:gridCol>
                <a:gridCol w="514350">
                  <a:extLst>
                    <a:ext uri="{9D8B030D-6E8A-4147-A177-3AD203B41FA5}">
                      <a16:colId xmlns="" xmlns:a16="http://schemas.microsoft.com/office/drawing/2014/main" val="20012"/>
                    </a:ext>
                  </a:extLst>
                </a:gridCol>
                <a:gridCol w="511175">
                  <a:extLst>
                    <a:ext uri="{9D8B030D-6E8A-4147-A177-3AD203B41FA5}">
                      <a16:colId xmlns="" xmlns:a16="http://schemas.microsoft.com/office/drawing/2014/main" val="20013"/>
                    </a:ext>
                  </a:extLst>
                </a:gridCol>
                <a:gridCol w="514350">
                  <a:extLst>
                    <a:ext uri="{9D8B030D-6E8A-4147-A177-3AD203B41FA5}">
                      <a16:colId xmlns=""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1774" name="Group 222"/>
          <p:cNvGraphicFramePr>
            <a:graphicFrameLocks noGrp="1"/>
          </p:cNvGraphicFramePr>
          <p:nvPr/>
        </p:nvGraphicFramePr>
        <p:xfrm>
          <a:off x="2790824" y="1190640"/>
          <a:ext cx="7620000" cy="518160"/>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6413">
                  <a:extLst>
                    <a:ext uri="{9D8B030D-6E8A-4147-A177-3AD203B41FA5}">
                      <a16:colId xmlns="" xmlns:a16="http://schemas.microsoft.com/office/drawing/2014/main" val="20003"/>
                    </a:ext>
                  </a:extLst>
                </a:gridCol>
                <a:gridCol w="509587">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4238624" y="4254515"/>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11175">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3324224" y="2105040"/>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11175">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51723" name="Text Box 171"/>
          <p:cNvSpPr txBox="1">
            <a:spLocks noChangeArrowheads="1"/>
          </p:cNvSpPr>
          <p:nvPr/>
        </p:nvSpPr>
        <p:spPr bwMode="auto">
          <a:xfrm>
            <a:off x="2027238"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2105024" y="3443303"/>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2089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2089149" y="53959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2105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4086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5680074" y="885840"/>
            <a:ext cx="2965748" cy="369332"/>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2733675" y="2638440"/>
            <a:ext cx="4206793" cy="369332"/>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2105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3660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4467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6372224" y="3109928"/>
            <a:ext cx="2965748" cy="36933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2181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5076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3705224" y="5014928"/>
            <a:ext cx="2502288" cy="36933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6600825" y="5000640"/>
            <a:ext cx="2295693" cy="369332"/>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2881312" y="3329000"/>
          <a:ext cx="7620000" cy="518160"/>
        </p:xfrm>
        <a:graphic>
          <a:graphicData uri="http://schemas.openxmlformats.org/drawingml/2006/table">
            <a:tbl>
              <a:tblPr/>
              <a:tblGrid>
                <a:gridCol w="508000">
                  <a:extLst>
                    <a:ext uri="{9D8B030D-6E8A-4147-A177-3AD203B41FA5}">
                      <a16:colId xmlns="" xmlns:a16="http://schemas.microsoft.com/office/drawing/2014/main" val="20000"/>
                    </a:ext>
                  </a:extLst>
                </a:gridCol>
                <a:gridCol w="508000">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8000">
                  <a:extLst>
                    <a:ext uri="{9D8B030D-6E8A-4147-A177-3AD203B41FA5}">
                      <a16:colId xmlns="" xmlns:a16="http://schemas.microsoft.com/office/drawing/2014/main" val="20003"/>
                    </a:ext>
                  </a:extLst>
                </a:gridCol>
                <a:gridCol w="508000">
                  <a:extLst>
                    <a:ext uri="{9D8B030D-6E8A-4147-A177-3AD203B41FA5}">
                      <a16:colId xmlns="" xmlns:a16="http://schemas.microsoft.com/office/drawing/2014/main" val="20004"/>
                    </a:ext>
                  </a:extLst>
                </a:gridCol>
                <a:gridCol w="508000">
                  <a:extLst>
                    <a:ext uri="{9D8B030D-6E8A-4147-A177-3AD203B41FA5}">
                      <a16:colId xmlns="" xmlns:a16="http://schemas.microsoft.com/office/drawing/2014/main" val="20005"/>
                    </a:ext>
                  </a:extLst>
                </a:gridCol>
                <a:gridCol w="508000">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8000">
                  <a:extLst>
                    <a:ext uri="{9D8B030D-6E8A-4147-A177-3AD203B41FA5}">
                      <a16:colId xmlns="" xmlns:a16="http://schemas.microsoft.com/office/drawing/2014/main" val="20008"/>
                    </a:ext>
                  </a:extLst>
                </a:gridCol>
                <a:gridCol w="508000">
                  <a:extLst>
                    <a:ext uri="{9D8B030D-6E8A-4147-A177-3AD203B41FA5}">
                      <a16:colId xmlns="" xmlns:a16="http://schemas.microsoft.com/office/drawing/2014/main" val="20009"/>
                    </a:ext>
                  </a:extLst>
                </a:gridCol>
                <a:gridCol w="508000">
                  <a:extLst>
                    <a:ext uri="{9D8B030D-6E8A-4147-A177-3AD203B41FA5}">
                      <a16:colId xmlns="" xmlns:a16="http://schemas.microsoft.com/office/drawing/2014/main" val="20010"/>
                    </a:ext>
                  </a:extLst>
                </a:gridCol>
                <a:gridCol w="508000">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8000">
                  <a:extLst>
                    <a:ext uri="{9D8B030D-6E8A-4147-A177-3AD203B41FA5}">
                      <a16:colId xmlns="" xmlns:a16="http://schemas.microsoft.com/office/drawing/2014/main" val="20013"/>
                    </a:ext>
                  </a:extLst>
                </a:gridCol>
                <a:gridCol w="508000">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960" name="Group 240"/>
          <p:cNvGraphicFramePr>
            <a:graphicFrameLocks noGrp="1"/>
          </p:cNvGraphicFramePr>
          <p:nvPr>
            <p:ph sz="quarter" idx="2"/>
          </p:nvPr>
        </p:nvGraphicFramePr>
        <p:xfrm>
          <a:off x="2805112" y="1119200"/>
          <a:ext cx="7620000" cy="518160"/>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6413">
                  <a:extLst>
                    <a:ext uri="{9D8B030D-6E8A-4147-A177-3AD203B41FA5}">
                      <a16:colId xmlns="" xmlns:a16="http://schemas.microsoft.com/office/drawing/2014/main" val="20003"/>
                    </a:ext>
                  </a:extLst>
                </a:gridCol>
                <a:gridCol w="509587">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968" name="Group 248"/>
          <p:cNvGraphicFramePr>
            <a:graphicFrameLocks noGrp="1"/>
          </p:cNvGraphicFramePr>
          <p:nvPr>
            <p:ph sz="quarter" idx="3"/>
          </p:nvPr>
        </p:nvGraphicFramePr>
        <p:xfrm>
          <a:off x="2881312" y="5438789"/>
          <a:ext cx="7620000" cy="557213"/>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488950">
                  <a:extLst>
                    <a:ext uri="{9D8B030D-6E8A-4147-A177-3AD203B41FA5}">
                      <a16:colId xmlns="" xmlns:a16="http://schemas.microsoft.com/office/drawing/2014/main" val="20003"/>
                    </a:ext>
                  </a:extLst>
                </a:gridCol>
                <a:gridCol w="527050">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4862512" y="1957400"/>
          <a:ext cx="3505200" cy="518160"/>
        </p:xfrm>
        <a:graphic>
          <a:graphicData uri="http://schemas.openxmlformats.org/drawingml/2006/table">
            <a:tbl>
              <a:tblPr/>
              <a:tblGrid>
                <a:gridCol w="501650">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2">
                  <a:extLst>
                    <a:ext uri="{9D8B030D-6E8A-4147-A177-3AD203B41FA5}">
                      <a16:colId xmlns="" xmlns:a16="http://schemas.microsoft.com/office/drawing/2014/main" val="20002"/>
                    </a:ext>
                  </a:extLst>
                </a:gridCol>
                <a:gridCol w="501650">
                  <a:extLst>
                    <a:ext uri="{9D8B030D-6E8A-4147-A177-3AD203B41FA5}">
                      <a16:colId xmlns="" xmlns:a16="http://schemas.microsoft.com/office/drawing/2014/main" val="20003"/>
                    </a:ext>
                  </a:extLst>
                </a:gridCol>
                <a:gridCol w="500063">
                  <a:extLst>
                    <a:ext uri="{9D8B030D-6E8A-4147-A177-3AD203B41FA5}">
                      <a16:colId xmlns="" xmlns:a16="http://schemas.microsoft.com/office/drawing/2014/main" val="20004"/>
                    </a:ext>
                  </a:extLst>
                </a:gridCol>
                <a:gridCol w="500062">
                  <a:extLst>
                    <a:ext uri="{9D8B030D-6E8A-4147-A177-3AD203B41FA5}">
                      <a16:colId xmlns="" xmlns:a16="http://schemas.microsoft.com/office/drawing/2014/main" val="20005"/>
                    </a:ext>
                  </a:extLst>
                </a:gridCol>
                <a:gridCol w="501650">
                  <a:extLst>
                    <a:ext uri="{9D8B030D-6E8A-4147-A177-3AD203B41FA5}">
                      <a16:colId xmlns=""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4938712" y="4167200"/>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11175">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4938712" y="6316675"/>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11175">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58912" name="Rectangle 192"/>
          <p:cNvSpPr>
            <a:spLocks noChangeArrowheads="1"/>
          </p:cNvSpPr>
          <p:nvPr/>
        </p:nvSpPr>
        <p:spPr bwMode="auto">
          <a:xfrm>
            <a:off x="1966912" y="5858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2027237" y="1108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2041526"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5624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3090862" y="814400"/>
            <a:ext cx="2529860" cy="369332"/>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5853113" y="814400"/>
            <a:ext cx="2295693" cy="369332"/>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2043112" y="34194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2119312" y="4167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6234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2119312" y="27956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3243262" y="3024200"/>
            <a:ext cx="2529860" cy="369332"/>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6005513" y="3024200"/>
            <a:ext cx="2295693" cy="369332"/>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2271712" y="48530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3395662" y="5095888"/>
            <a:ext cx="2529860" cy="36933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6157913" y="5095888"/>
            <a:ext cx="2295693" cy="36933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6691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2043112" y="54768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2119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1952624" y="29528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3076574" y="600080"/>
            <a:ext cx="2529860" cy="369332"/>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3228974" y="2900368"/>
            <a:ext cx="2646878" cy="36933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3381374" y="5172080"/>
            <a:ext cx="2646878" cy="369332"/>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2105024" y="2657480"/>
            <a:ext cx="2590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2181224" y="4943480"/>
            <a:ext cx="35052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2012949" y="8937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1989137" y="32813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2028824" y="56435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2027238"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2027238"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2028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2867024" y="904880"/>
          <a:ext cx="7620000" cy="518160"/>
        </p:xfrm>
        <a:graphic>
          <a:graphicData uri="http://schemas.openxmlformats.org/drawingml/2006/table">
            <a:tbl>
              <a:tblPr/>
              <a:tblGrid>
                <a:gridCol w="509588">
                  <a:extLst>
                    <a:ext uri="{9D8B030D-6E8A-4147-A177-3AD203B41FA5}">
                      <a16:colId xmlns="" xmlns:a16="http://schemas.microsoft.com/office/drawing/2014/main" val="20000"/>
                    </a:ext>
                  </a:extLst>
                </a:gridCol>
                <a:gridCol w="506412">
                  <a:extLst>
                    <a:ext uri="{9D8B030D-6E8A-4147-A177-3AD203B41FA5}">
                      <a16:colId xmlns="" xmlns:a16="http://schemas.microsoft.com/office/drawing/2014/main" val="20001"/>
                    </a:ext>
                  </a:extLst>
                </a:gridCol>
                <a:gridCol w="508000">
                  <a:extLst>
                    <a:ext uri="{9D8B030D-6E8A-4147-A177-3AD203B41FA5}">
                      <a16:colId xmlns="" xmlns:a16="http://schemas.microsoft.com/office/drawing/2014/main" val="20002"/>
                    </a:ext>
                  </a:extLst>
                </a:gridCol>
                <a:gridCol w="506413">
                  <a:extLst>
                    <a:ext uri="{9D8B030D-6E8A-4147-A177-3AD203B41FA5}">
                      <a16:colId xmlns="" xmlns:a16="http://schemas.microsoft.com/office/drawing/2014/main" val="20003"/>
                    </a:ext>
                  </a:extLst>
                </a:gridCol>
                <a:gridCol w="509587">
                  <a:extLst>
                    <a:ext uri="{9D8B030D-6E8A-4147-A177-3AD203B41FA5}">
                      <a16:colId xmlns="" xmlns:a16="http://schemas.microsoft.com/office/drawing/2014/main" val="20004"/>
                    </a:ext>
                  </a:extLst>
                </a:gridCol>
                <a:gridCol w="509588">
                  <a:extLst>
                    <a:ext uri="{9D8B030D-6E8A-4147-A177-3AD203B41FA5}">
                      <a16:colId xmlns="" xmlns:a16="http://schemas.microsoft.com/office/drawing/2014/main" val="20005"/>
                    </a:ext>
                  </a:extLst>
                </a:gridCol>
                <a:gridCol w="506412">
                  <a:extLst>
                    <a:ext uri="{9D8B030D-6E8A-4147-A177-3AD203B41FA5}">
                      <a16:colId xmlns="" xmlns:a16="http://schemas.microsoft.com/office/drawing/2014/main" val="20006"/>
                    </a:ext>
                  </a:extLst>
                </a:gridCol>
                <a:gridCol w="508000">
                  <a:extLst>
                    <a:ext uri="{9D8B030D-6E8A-4147-A177-3AD203B41FA5}">
                      <a16:colId xmlns="" xmlns:a16="http://schemas.microsoft.com/office/drawing/2014/main" val="20007"/>
                    </a:ext>
                  </a:extLst>
                </a:gridCol>
                <a:gridCol w="506413">
                  <a:extLst>
                    <a:ext uri="{9D8B030D-6E8A-4147-A177-3AD203B41FA5}">
                      <a16:colId xmlns="" xmlns:a16="http://schemas.microsoft.com/office/drawing/2014/main" val="20008"/>
                    </a:ext>
                  </a:extLst>
                </a:gridCol>
                <a:gridCol w="509587">
                  <a:extLst>
                    <a:ext uri="{9D8B030D-6E8A-4147-A177-3AD203B41FA5}">
                      <a16:colId xmlns="" xmlns:a16="http://schemas.microsoft.com/office/drawing/2014/main" val="20009"/>
                    </a:ext>
                  </a:extLst>
                </a:gridCol>
                <a:gridCol w="509588">
                  <a:extLst>
                    <a:ext uri="{9D8B030D-6E8A-4147-A177-3AD203B41FA5}">
                      <a16:colId xmlns="" xmlns:a16="http://schemas.microsoft.com/office/drawing/2014/main" val="20010"/>
                    </a:ext>
                  </a:extLst>
                </a:gridCol>
                <a:gridCol w="506412">
                  <a:extLst>
                    <a:ext uri="{9D8B030D-6E8A-4147-A177-3AD203B41FA5}">
                      <a16:colId xmlns="" xmlns:a16="http://schemas.microsoft.com/office/drawing/2014/main" val="20011"/>
                    </a:ext>
                  </a:extLst>
                </a:gridCol>
                <a:gridCol w="508000">
                  <a:extLst>
                    <a:ext uri="{9D8B030D-6E8A-4147-A177-3AD203B41FA5}">
                      <a16:colId xmlns="" xmlns:a16="http://schemas.microsoft.com/office/drawing/2014/main" val="20012"/>
                    </a:ext>
                  </a:extLst>
                </a:gridCol>
                <a:gridCol w="506413">
                  <a:extLst>
                    <a:ext uri="{9D8B030D-6E8A-4147-A177-3AD203B41FA5}">
                      <a16:colId xmlns="" xmlns:a16="http://schemas.microsoft.com/office/drawing/2014/main" val="20013"/>
                    </a:ext>
                  </a:extLst>
                </a:gridCol>
                <a:gridCol w="509587">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2943224" y="3206755"/>
          <a:ext cx="7543800" cy="518160"/>
        </p:xfrm>
        <a:graphic>
          <a:graphicData uri="http://schemas.openxmlformats.org/drawingml/2006/table">
            <a:tbl>
              <a:tblPr/>
              <a:tblGrid>
                <a:gridCol w="504825">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4825">
                  <a:extLst>
                    <a:ext uri="{9D8B030D-6E8A-4147-A177-3AD203B41FA5}">
                      <a16:colId xmlns="" xmlns:a16="http://schemas.microsoft.com/office/drawing/2014/main" val="20002"/>
                    </a:ext>
                  </a:extLst>
                </a:gridCol>
                <a:gridCol w="500062">
                  <a:extLst>
                    <a:ext uri="{9D8B030D-6E8A-4147-A177-3AD203B41FA5}">
                      <a16:colId xmlns="" xmlns:a16="http://schemas.microsoft.com/office/drawing/2014/main" val="20003"/>
                    </a:ext>
                  </a:extLst>
                </a:gridCol>
                <a:gridCol w="504825">
                  <a:extLst>
                    <a:ext uri="{9D8B030D-6E8A-4147-A177-3AD203B41FA5}">
                      <a16:colId xmlns="" xmlns:a16="http://schemas.microsoft.com/office/drawing/2014/main" val="20004"/>
                    </a:ext>
                  </a:extLst>
                </a:gridCol>
                <a:gridCol w="504825">
                  <a:extLst>
                    <a:ext uri="{9D8B030D-6E8A-4147-A177-3AD203B41FA5}">
                      <a16:colId xmlns="" xmlns:a16="http://schemas.microsoft.com/office/drawing/2014/main" val="20005"/>
                    </a:ext>
                  </a:extLst>
                </a:gridCol>
                <a:gridCol w="500063">
                  <a:extLst>
                    <a:ext uri="{9D8B030D-6E8A-4147-A177-3AD203B41FA5}">
                      <a16:colId xmlns="" xmlns:a16="http://schemas.microsoft.com/office/drawing/2014/main" val="20006"/>
                    </a:ext>
                  </a:extLst>
                </a:gridCol>
                <a:gridCol w="504825">
                  <a:extLst>
                    <a:ext uri="{9D8B030D-6E8A-4147-A177-3AD203B41FA5}">
                      <a16:colId xmlns="" xmlns:a16="http://schemas.microsoft.com/office/drawing/2014/main" val="20007"/>
                    </a:ext>
                  </a:extLst>
                </a:gridCol>
                <a:gridCol w="500062">
                  <a:extLst>
                    <a:ext uri="{9D8B030D-6E8A-4147-A177-3AD203B41FA5}">
                      <a16:colId xmlns="" xmlns:a16="http://schemas.microsoft.com/office/drawing/2014/main" val="20008"/>
                    </a:ext>
                  </a:extLst>
                </a:gridCol>
                <a:gridCol w="504825">
                  <a:extLst>
                    <a:ext uri="{9D8B030D-6E8A-4147-A177-3AD203B41FA5}">
                      <a16:colId xmlns="" xmlns:a16="http://schemas.microsoft.com/office/drawing/2014/main" val="20009"/>
                    </a:ext>
                  </a:extLst>
                </a:gridCol>
                <a:gridCol w="504825">
                  <a:extLst>
                    <a:ext uri="{9D8B030D-6E8A-4147-A177-3AD203B41FA5}">
                      <a16:colId xmlns="" xmlns:a16="http://schemas.microsoft.com/office/drawing/2014/main" val="20010"/>
                    </a:ext>
                  </a:extLst>
                </a:gridCol>
                <a:gridCol w="500063">
                  <a:extLst>
                    <a:ext uri="{9D8B030D-6E8A-4147-A177-3AD203B41FA5}">
                      <a16:colId xmlns="" xmlns:a16="http://schemas.microsoft.com/office/drawing/2014/main" val="20011"/>
                    </a:ext>
                  </a:extLst>
                </a:gridCol>
                <a:gridCol w="504825">
                  <a:extLst>
                    <a:ext uri="{9D8B030D-6E8A-4147-A177-3AD203B41FA5}">
                      <a16:colId xmlns="" xmlns:a16="http://schemas.microsoft.com/office/drawing/2014/main" val="20012"/>
                    </a:ext>
                  </a:extLst>
                </a:gridCol>
                <a:gridCol w="500062">
                  <a:extLst>
                    <a:ext uri="{9D8B030D-6E8A-4147-A177-3AD203B41FA5}">
                      <a16:colId xmlns="" xmlns:a16="http://schemas.microsoft.com/office/drawing/2014/main" val="20013"/>
                    </a:ext>
                  </a:extLst>
                </a:gridCol>
                <a:gridCol w="504825">
                  <a:extLst>
                    <a:ext uri="{9D8B030D-6E8A-4147-A177-3AD203B41FA5}">
                      <a16:colId xmlns=""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3019424" y="5476880"/>
          <a:ext cx="7467600" cy="518160"/>
        </p:xfrm>
        <a:graphic>
          <a:graphicData uri="http://schemas.openxmlformats.org/drawingml/2006/table">
            <a:tbl>
              <a:tblPr/>
              <a:tblGrid>
                <a:gridCol w="498475">
                  <a:extLst>
                    <a:ext uri="{9D8B030D-6E8A-4147-A177-3AD203B41FA5}">
                      <a16:colId xmlns="" xmlns:a16="http://schemas.microsoft.com/office/drawing/2014/main" val="20000"/>
                    </a:ext>
                  </a:extLst>
                </a:gridCol>
                <a:gridCol w="496888">
                  <a:extLst>
                    <a:ext uri="{9D8B030D-6E8A-4147-A177-3AD203B41FA5}">
                      <a16:colId xmlns="" xmlns:a16="http://schemas.microsoft.com/office/drawing/2014/main" val="20001"/>
                    </a:ext>
                  </a:extLst>
                </a:gridCol>
                <a:gridCol w="498475">
                  <a:extLst>
                    <a:ext uri="{9D8B030D-6E8A-4147-A177-3AD203B41FA5}">
                      <a16:colId xmlns="" xmlns:a16="http://schemas.microsoft.com/office/drawing/2014/main" val="20002"/>
                    </a:ext>
                  </a:extLst>
                </a:gridCol>
                <a:gridCol w="496887">
                  <a:extLst>
                    <a:ext uri="{9D8B030D-6E8A-4147-A177-3AD203B41FA5}">
                      <a16:colId xmlns="" xmlns:a16="http://schemas.microsoft.com/office/drawing/2014/main" val="20003"/>
                    </a:ext>
                  </a:extLst>
                </a:gridCol>
                <a:gridCol w="498475">
                  <a:extLst>
                    <a:ext uri="{9D8B030D-6E8A-4147-A177-3AD203B41FA5}">
                      <a16:colId xmlns="" xmlns:a16="http://schemas.microsoft.com/office/drawing/2014/main" val="20004"/>
                    </a:ext>
                  </a:extLst>
                </a:gridCol>
                <a:gridCol w="498475">
                  <a:extLst>
                    <a:ext uri="{9D8B030D-6E8A-4147-A177-3AD203B41FA5}">
                      <a16:colId xmlns="" xmlns:a16="http://schemas.microsoft.com/office/drawing/2014/main" val="20005"/>
                    </a:ext>
                  </a:extLst>
                </a:gridCol>
                <a:gridCol w="496888">
                  <a:extLst>
                    <a:ext uri="{9D8B030D-6E8A-4147-A177-3AD203B41FA5}">
                      <a16:colId xmlns="" xmlns:a16="http://schemas.microsoft.com/office/drawing/2014/main" val="20006"/>
                    </a:ext>
                  </a:extLst>
                </a:gridCol>
                <a:gridCol w="498475">
                  <a:extLst>
                    <a:ext uri="{9D8B030D-6E8A-4147-A177-3AD203B41FA5}">
                      <a16:colId xmlns="" xmlns:a16="http://schemas.microsoft.com/office/drawing/2014/main" val="20007"/>
                    </a:ext>
                  </a:extLst>
                </a:gridCol>
                <a:gridCol w="496887">
                  <a:extLst>
                    <a:ext uri="{9D8B030D-6E8A-4147-A177-3AD203B41FA5}">
                      <a16:colId xmlns="" xmlns:a16="http://schemas.microsoft.com/office/drawing/2014/main" val="20008"/>
                    </a:ext>
                  </a:extLst>
                </a:gridCol>
                <a:gridCol w="498475">
                  <a:extLst>
                    <a:ext uri="{9D8B030D-6E8A-4147-A177-3AD203B41FA5}">
                      <a16:colId xmlns="" xmlns:a16="http://schemas.microsoft.com/office/drawing/2014/main" val="20009"/>
                    </a:ext>
                  </a:extLst>
                </a:gridCol>
                <a:gridCol w="498475">
                  <a:extLst>
                    <a:ext uri="{9D8B030D-6E8A-4147-A177-3AD203B41FA5}">
                      <a16:colId xmlns="" xmlns:a16="http://schemas.microsoft.com/office/drawing/2014/main" val="20010"/>
                    </a:ext>
                  </a:extLst>
                </a:gridCol>
                <a:gridCol w="496888">
                  <a:extLst>
                    <a:ext uri="{9D8B030D-6E8A-4147-A177-3AD203B41FA5}">
                      <a16:colId xmlns="" xmlns:a16="http://schemas.microsoft.com/office/drawing/2014/main" val="20011"/>
                    </a:ext>
                  </a:extLst>
                </a:gridCol>
                <a:gridCol w="498475">
                  <a:extLst>
                    <a:ext uri="{9D8B030D-6E8A-4147-A177-3AD203B41FA5}">
                      <a16:colId xmlns="" xmlns:a16="http://schemas.microsoft.com/office/drawing/2014/main" val="20012"/>
                    </a:ext>
                  </a:extLst>
                </a:gridCol>
                <a:gridCol w="496887">
                  <a:extLst>
                    <a:ext uri="{9D8B030D-6E8A-4147-A177-3AD203B41FA5}">
                      <a16:colId xmlns="" xmlns:a16="http://schemas.microsoft.com/office/drawing/2014/main" val="20013"/>
                    </a:ext>
                  </a:extLst>
                </a:gridCol>
                <a:gridCol w="498475">
                  <a:extLst>
                    <a:ext uri="{9D8B030D-6E8A-4147-A177-3AD203B41FA5}">
                      <a16:colId xmlns=""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5991224" y="6315080"/>
          <a:ext cx="3505200" cy="518160"/>
        </p:xfrm>
        <a:graphic>
          <a:graphicData uri="http://schemas.openxmlformats.org/drawingml/2006/table">
            <a:tbl>
              <a:tblPr/>
              <a:tblGrid>
                <a:gridCol w="501650">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2">
                  <a:extLst>
                    <a:ext uri="{9D8B030D-6E8A-4147-A177-3AD203B41FA5}">
                      <a16:colId xmlns="" xmlns:a16="http://schemas.microsoft.com/office/drawing/2014/main" val="20002"/>
                    </a:ext>
                  </a:extLst>
                </a:gridCol>
                <a:gridCol w="501650">
                  <a:extLst>
                    <a:ext uri="{9D8B030D-6E8A-4147-A177-3AD203B41FA5}">
                      <a16:colId xmlns="" xmlns:a16="http://schemas.microsoft.com/office/drawing/2014/main" val="20003"/>
                    </a:ext>
                  </a:extLst>
                </a:gridCol>
                <a:gridCol w="500063">
                  <a:extLst>
                    <a:ext uri="{9D8B030D-6E8A-4147-A177-3AD203B41FA5}">
                      <a16:colId xmlns="" xmlns:a16="http://schemas.microsoft.com/office/drawing/2014/main" val="20004"/>
                    </a:ext>
                  </a:extLst>
                </a:gridCol>
                <a:gridCol w="500062">
                  <a:extLst>
                    <a:ext uri="{9D8B030D-6E8A-4147-A177-3AD203B41FA5}">
                      <a16:colId xmlns="" xmlns:a16="http://schemas.microsoft.com/office/drawing/2014/main" val="20005"/>
                    </a:ext>
                  </a:extLst>
                </a:gridCol>
                <a:gridCol w="501650">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4040" name="Group 200"/>
          <p:cNvGraphicFramePr>
            <a:graphicFrameLocks noGrp="1"/>
          </p:cNvGraphicFramePr>
          <p:nvPr/>
        </p:nvGraphicFramePr>
        <p:xfrm>
          <a:off x="5000624" y="4044955"/>
          <a:ext cx="3505200" cy="518160"/>
        </p:xfrm>
        <a:graphic>
          <a:graphicData uri="http://schemas.openxmlformats.org/drawingml/2006/table">
            <a:tbl>
              <a:tblPr/>
              <a:tblGrid>
                <a:gridCol w="501650">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2">
                  <a:extLst>
                    <a:ext uri="{9D8B030D-6E8A-4147-A177-3AD203B41FA5}">
                      <a16:colId xmlns="" xmlns:a16="http://schemas.microsoft.com/office/drawing/2014/main" val="20002"/>
                    </a:ext>
                  </a:extLst>
                </a:gridCol>
                <a:gridCol w="501650">
                  <a:extLst>
                    <a:ext uri="{9D8B030D-6E8A-4147-A177-3AD203B41FA5}">
                      <a16:colId xmlns="" xmlns:a16="http://schemas.microsoft.com/office/drawing/2014/main" val="20003"/>
                    </a:ext>
                  </a:extLst>
                </a:gridCol>
                <a:gridCol w="500063">
                  <a:extLst>
                    <a:ext uri="{9D8B030D-6E8A-4147-A177-3AD203B41FA5}">
                      <a16:colId xmlns="" xmlns:a16="http://schemas.microsoft.com/office/drawing/2014/main" val="20004"/>
                    </a:ext>
                  </a:extLst>
                </a:gridCol>
                <a:gridCol w="500062">
                  <a:extLst>
                    <a:ext uri="{9D8B030D-6E8A-4147-A177-3AD203B41FA5}">
                      <a16:colId xmlns="" xmlns:a16="http://schemas.microsoft.com/office/drawing/2014/main" val="20005"/>
                    </a:ext>
                  </a:extLst>
                </a:gridCol>
                <a:gridCol w="501650">
                  <a:extLst>
                    <a:ext uri="{9D8B030D-6E8A-4147-A177-3AD203B41FA5}">
                      <a16:colId xmlns=""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4924424" y="1758955"/>
          <a:ext cx="3581400" cy="518160"/>
        </p:xfrm>
        <a:graphic>
          <a:graphicData uri="http://schemas.openxmlformats.org/drawingml/2006/table">
            <a:tbl>
              <a:tblPr/>
              <a:tblGrid>
                <a:gridCol w="512763">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1175">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1175">
                  <a:extLst>
                    <a:ext uri="{9D8B030D-6E8A-4147-A177-3AD203B41FA5}">
                      <a16:colId xmlns="" xmlns:a16="http://schemas.microsoft.com/office/drawing/2014/main" val="20004"/>
                    </a:ext>
                  </a:extLst>
                </a:gridCol>
                <a:gridCol w="511175">
                  <a:extLst>
                    <a:ext uri="{9D8B030D-6E8A-4147-A177-3AD203B41FA5}">
                      <a16:colId xmlns="" xmlns:a16="http://schemas.microsoft.com/office/drawing/2014/main" val="20005"/>
                    </a:ext>
                  </a:extLst>
                </a:gridCol>
                <a:gridCol w="512762">
                  <a:extLst>
                    <a:ext uri="{9D8B030D-6E8A-4147-A177-3AD203B41FA5}">
                      <a16:colId xmlns=""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64023" name="Line 183"/>
          <p:cNvSpPr>
            <a:spLocks noChangeShapeType="1"/>
          </p:cNvSpPr>
          <p:nvPr/>
        </p:nvSpPr>
        <p:spPr bwMode="auto">
          <a:xfrm flipV="1">
            <a:off x="7210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7743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6143624" y="2886080"/>
            <a:ext cx="2965748" cy="369332"/>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2867024" y="4530730"/>
            <a:ext cx="7772400" cy="523220"/>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5838825" y="614368"/>
            <a:ext cx="2295693" cy="36933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6378574" y="5172080"/>
            <a:ext cx="2412712" cy="369332"/>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8201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2667000" y="1333520"/>
          <a:ext cx="7848600" cy="518160"/>
        </p:xfrm>
        <a:graphic>
          <a:graphicData uri="http://schemas.openxmlformats.org/drawingml/2006/table">
            <a:tbl>
              <a:tblPr/>
              <a:tblGrid>
                <a:gridCol w="523875">
                  <a:extLst>
                    <a:ext uri="{9D8B030D-6E8A-4147-A177-3AD203B41FA5}">
                      <a16:colId xmlns="" xmlns:a16="http://schemas.microsoft.com/office/drawing/2014/main" val="20000"/>
                    </a:ext>
                  </a:extLst>
                </a:gridCol>
                <a:gridCol w="522288">
                  <a:extLst>
                    <a:ext uri="{9D8B030D-6E8A-4147-A177-3AD203B41FA5}">
                      <a16:colId xmlns="" xmlns:a16="http://schemas.microsoft.com/office/drawing/2014/main" val="20001"/>
                    </a:ext>
                  </a:extLst>
                </a:gridCol>
                <a:gridCol w="523875">
                  <a:extLst>
                    <a:ext uri="{9D8B030D-6E8A-4147-A177-3AD203B41FA5}">
                      <a16:colId xmlns="" xmlns:a16="http://schemas.microsoft.com/office/drawing/2014/main" val="20002"/>
                    </a:ext>
                  </a:extLst>
                </a:gridCol>
                <a:gridCol w="522287">
                  <a:extLst>
                    <a:ext uri="{9D8B030D-6E8A-4147-A177-3AD203B41FA5}">
                      <a16:colId xmlns="" xmlns:a16="http://schemas.microsoft.com/office/drawing/2014/main" val="20003"/>
                    </a:ext>
                  </a:extLst>
                </a:gridCol>
                <a:gridCol w="523875">
                  <a:extLst>
                    <a:ext uri="{9D8B030D-6E8A-4147-A177-3AD203B41FA5}">
                      <a16:colId xmlns="" xmlns:a16="http://schemas.microsoft.com/office/drawing/2014/main" val="20004"/>
                    </a:ext>
                  </a:extLst>
                </a:gridCol>
                <a:gridCol w="523875">
                  <a:extLst>
                    <a:ext uri="{9D8B030D-6E8A-4147-A177-3AD203B41FA5}">
                      <a16:colId xmlns="" xmlns:a16="http://schemas.microsoft.com/office/drawing/2014/main" val="20005"/>
                    </a:ext>
                  </a:extLst>
                </a:gridCol>
                <a:gridCol w="522288">
                  <a:extLst>
                    <a:ext uri="{9D8B030D-6E8A-4147-A177-3AD203B41FA5}">
                      <a16:colId xmlns="" xmlns:a16="http://schemas.microsoft.com/office/drawing/2014/main" val="20006"/>
                    </a:ext>
                  </a:extLst>
                </a:gridCol>
                <a:gridCol w="523875">
                  <a:extLst>
                    <a:ext uri="{9D8B030D-6E8A-4147-A177-3AD203B41FA5}">
                      <a16:colId xmlns="" xmlns:a16="http://schemas.microsoft.com/office/drawing/2014/main" val="20007"/>
                    </a:ext>
                  </a:extLst>
                </a:gridCol>
                <a:gridCol w="522287">
                  <a:extLst>
                    <a:ext uri="{9D8B030D-6E8A-4147-A177-3AD203B41FA5}">
                      <a16:colId xmlns="" xmlns:a16="http://schemas.microsoft.com/office/drawing/2014/main" val="20008"/>
                    </a:ext>
                  </a:extLst>
                </a:gridCol>
                <a:gridCol w="523875">
                  <a:extLst>
                    <a:ext uri="{9D8B030D-6E8A-4147-A177-3AD203B41FA5}">
                      <a16:colId xmlns="" xmlns:a16="http://schemas.microsoft.com/office/drawing/2014/main" val="20009"/>
                    </a:ext>
                  </a:extLst>
                </a:gridCol>
                <a:gridCol w="523875">
                  <a:extLst>
                    <a:ext uri="{9D8B030D-6E8A-4147-A177-3AD203B41FA5}">
                      <a16:colId xmlns="" xmlns:a16="http://schemas.microsoft.com/office/drawing/2014/main" val="20010"/>
                    </a:ext>
                  </a:extLst>
                </a:gridCol>
                <a:gridCol w="522288">
                  <a:extLst>
                    <a:ext uri="{9D8B030D-6E8A-4147-A177-3AD203B41FA5}">
                      <a16:colId xmlns="" xmlns:a16="http://schemas.microsoft.com/office/drawing/2014/main" val="20011"/>
                    </a:ext>
                  </a:extLst>
                </a:gridCol>
                <a:gridCol w="523875">
                  <a:extLst>
                    <a:ext uri="{9D8B030D-6E8A-4147-A177-3AD203B41FA5}">
                      <a16:colId xmlns="" xmlns:a16="http://schemas.microsoft.com/office/drawing/2014/main" val="20012"/>
                    </a:ext>
                  </a:extLst>
                </a:gridCol>
                <a:gridCol w="522287">
                  <a:extLst>
                    <a:ext uri="{9D8B030D-6E8A-4147-A177-3AD203B41FA5}">
                      <a16:colId xmlns="" xmlns:a16="http://schemas.microsoft.com/office/drawing/2014/main" val="20013"/>
                    </a:ext>
                  </a:extLst>
                </a:gridCol>
                <a:gridCol w="523875">
                  <a:extLst>
                    <a:ext uri="{9D8B030D-6E8A-4147-A177-3AD203B41FA5}">
                      <a16:colId xmlns=""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9169" name="Group 209"/>
          <p:cNvGraphicFramePr>
            <a:graphicFrameLocks noGrp="1"/>
          </p:cNvGraphicFramePr>
          <p:nvPr>
            <p:ph sz="quarter" idx="3"/>
          </p:nvPr>
        </p:nvGraphicFramePr>
        <p:xfrm>
          <a:off x="2743200" y="3924320"/>
          <a:ext cx="7696200" cy="518160"/>
        </p:xfrm>
        <a:graphic>
          <a:graphicData uri="http://schemas.openxmlformats.org/drawingml/2006/table">
            <a:tbl>
              <a:tblPr/>
              <a:tblGrid>
                <a:gridCol w="514350">
                  <a:extLst>
                    <a:ext uri="{9D8B030D-6E8A-4147-A177-3AD203B41FA5}">
                      <a16:colId xmlns="" xmlns:a16="http://schemas.microsoft.com/office/drawing/2014/main" val="20000"/>
                    </a:ext>
                  </a:extLst>
                </a:gridCol>
                <a:gridCol w="511175">
                  <a:extLst>
                    <a:ext uri="{9D8B030D-6E8A-4147-A177-3AD203B41FA5}">
                      <a16:colId xmlns="" xmlns:a16="http://schemas.microsoft.com/office/drawing/2014/main" val="20001"/>
                    </a:ext>
                  </a:extLst>
                </a:gridCol>
                <a:gridCol w="514350">
                  <a:extLst>
                    <a:ext uri="{9D8B030D-6E8A-4147-A177-3AD203B41FA5}">
                      <a16:colId xmlns="" xmlns:a16="http://schemas.microsoft.com/office/drawing/2014/main" val="20002"/>
                    </a:ext>
                  </a:extLst>
                </a:gridCol>
                <a:gridCol w="511175">
                  <a:extLst>
                    <a:ext uri="{9D8B030D-6E8A-4147-A177-3AD203B41FA5}">
                      <a16:colId xmlns="" xmlns:a16="http://schemas.microsoft.com/office/drawing/2014/main" val="20003"/>
                    </a:ext>
                  </a:extLst>
                </a:gridCol>
                <a:gridCol w="514350">
                  <a:extLst>
                    <a:ext uri="{9D8B030D-6E8A-4147-A177-3AD203B41FA5}">
                      <a16:colId xmlns="" xmlns:a16="http://schemas.microsoft.com/office/drawing/2014/main" val="20004"/>
                    </a:ext>
                  </a:extLst>
                </a:gridCol>
                <a:gridCol w="514350">
                  <a:extLst>
                    <a:ext uri="{9D8B030D-6E8A-4147-A177-3AD203B41FA5}">
                      <a16:colId xmlns="" xmlns:a16="http://schemas.microsoft.com/office/drawing/2014/main" val="20005"/>
                    </a:ext>
                  </a:extLst>
                </a:gridCol>
                <a:gridCol w="511175">
                  <a:extLst>
                    <a:ext uri="{9D8B030D-6E8A-4147-A177-3AD203B41FA5}">
                      <a16:colId xmlns="" xmlns:a16="http://schemas.microsoft.com/office/drawing/2014/main" val="20006"/>
                    </a:ext>
                  </a:extLst>
                </a:gridCol>
                <a:gridCol w="514350">
                  <a:extLst>
                    <a:ext uri="{9D8B030D-6E8A-4147-A177-3AD203B41FA5}">
                      <a16:colId xmlns="" xmlns:a16="http://schemas.microsoft.com/office/drawing/2014/main" val="20007"/>
                    </a:ext>
                  </a:extLst>
                </a:gridCol>
                <a:gridCol w="511175">
                  <a:extLst>
                    <a:ext uri="{9D8B030D-6E8A-4147-A177-3AD203B41FA5}">
                      <a16:colId xmlns="" xmlns:a16="http://schemas.microsoft.com/office/drawing/2014/main" val="20008"/>
                    </a:ext>
                  </a:extLst>
                </a:gridCol>
                <a:gridCol w="514350">
                  <a:extLst>
                    <a:ext uri="{9D8B030D-6E8A-4147-A177-3AD203B41FA5}">
                      <a16:colId xmlns="" xmlns:a16="http://schemas.microsoft.com/office/drawing/2014/main" val="20009"/>
                    </a:ext>
                  </a:extLst>
                </a:gridCol>
                <a:gridCol w="514350">
                  <a:extLst>
                    <a:ext uri="{9D8B030D-6E8A-4147-A177-3AD203B41FA5}">
                      <a16:colId xmlns="" xmlns:a16="http://schemas.microsoft.com/office/drawing/2014/main" val="20010"/>
                    </a:ext>
                  </a:extLst>
                </a:gridCol>
                <a:gridCol w="511175">
                  <a:extLst>
                    <a:ext uri="{9D8B030D-6E8A-4147-A177-3AD203B41FA5}">
                      <a16:colId xmlns="" xmlns:a16="http://schemas.microsoft.com/office/drawing/2014/main" val="20011"/>
                    </a:ext>
                  </a:extLst>
                </a:gridCol>
                <a:gridCol w="514350">
                  <a:extLst>
                    <a:ext uri="{9D8B030D-6E8A-4147-A177-3AD203B41FA5}">
                      <a16:colId xmlns="" xmlns:a16="http://schemas.microsoft.com/office/drawing/2014/main" val="20012"/>
                    </a:ext>
                  </a:extLst>
                </a:gridCol>
                <a:gridCol w="511175">
                  <a:extLst>
                    <a:ext uri="{9D8B030D-6E8A-4147-A177-3AD203B41FA5}">
                      <a16:colId xmlns="" xmlns:a16="http://schemas.microsoft.com/office/drawing/2014/main" val="20013"/>
                    </a:ext>
                  </a:extLst>
                </a:gridCol>
                <a:gridCol w="514350">
                  <a:extLst>
                    <a:ext uri="{9D8B030D-6E8A-4147-A177-3AD203B41FA5}">
                      <a16:colId xmlns=""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9167" name="Group 207"/>
          <p:cNvGraphicFramePr>
            <a:graphicFrameLocks noGrp="1"/>
          </p:cNvGraphicFramePr>
          <p:nvPr>
            <p:ph sz="quarter" idx="4"/>
          </p:nvPr>
        </p:nvGraphicFramePr>
        <p:xfrm>
          <a:off x="5867400" y="2171720"/>
          <a:ext cx="3657600" cy="518160"/>
        </p:xfrm>
        <a:graphic>
          <a:graphicData uri="http://schemas.openxmlformats.org/drawingml/2006/table">
            <a:tbl>
              <a:tblPr/>
              <a:tblGrid>
                <a:gridCol w="523875">
                  <a:extLst>
                    <a:ext uri="{9D8B030D-6E8A-4147-A177-3AD203B41FA5}">
                      <a16:colId xmlns="" xmlns:a16="http://schemas.microsoft.com/office/drawing/2014/main" val="20000"/>
                    </a:ext>
                  </a:extLst>
                </a:gridCol>
                <a:gridCol w="520700">
                  <a:extLst>
                    <a:ext uri="{9D8B030D-6E8A-4147-A177-3AD203B41FA5}">
                      <a16:colId xmlns="" xmlns:a16="http://schemas.microsoft.com/office/drawing/2014/main" val="20001"/>
                    </a:ext>
                  </a:extLst>
                </a:gridCol>
                <a:gridCol w="522288">
                  <a:extLst>
                    <a:ext uri="{9D8B030D-6E8A-4147-A177-3AD203B41FA5}">
                      <a16:colId xmlns="" xmlns:a16="http://schemas.microsoft.com/office/drawing/2014/main" val="20002"/>
                    </a:ext>
                  </a:extLst>
                </a:gridCol>
                <a:gridCol w="523875">
                  <a:extLst>
                    <a:ext uri="{9D8B030D-6E8A-4147-A177-3AD203B41FA5}">
                      <a16:colId xmlns="" xmlns:a16="http://schemas.microsoft.com/office/drawing/2014/main" val="20003"/>
                    </a:ext>
                  </a:extLst>
                </a:gridCol>
                <a:gridCol w="522287">
                  <a:extLst>
                    <a:ext uri="{9D8B030D-6E8A-4147-A177-3AD203B41FA5}">
                      <a16:colId xmlns="" xmlns:a16="http://schemas.microsoft.com/office/drawing/2014/main" val="20004"/>
                    </a:ext>
                  </a:extLst>
                </a:gridCol>
                <a:gridCol w="520700">
                  <a:extLst>
                    <a:ext uri="{9D8B030D-6E8A-4147-A177-3AD203B41FA5}">
                      <a16:colId xmlns="" xmlns:a16="http://schemas.microsoft.com/office/drawing/2014/main" val="20005"/>
                    </a:ext>
                  </a:extLst>
                </a:gridCol>
                <a:gridCol w="523875">
                  <a:extLst>
                    <a:ext uri="{9D8B030D-6E8A-4147-A177-3AD203B41FA5}">
                      <a16:colId xmlns=""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5943600" y="4838720"/>
          <a:ext cx="3505200" cy="518160"/>
        </p:xfrm>
        <a:graphic>
          <a:graphicData uri="http://schemas.openxmlformats.org/drawingml/2006/table">
            <a:tbl>
              <a:tblPr/>
              <a:tblGrid>
                <a:gridCol w="501650">
                  <a:extLst>
                    <a:ext uri="{9D8B030D-6E8A-4147-A177-3AD203B41FA5}">
                      <a16:colId xmlns="" xmlns:a16="http://schemas.microsoft.com/office/drawing/2014/main" val="20000"/>
                    </a:ext>
                  </a:extLst>
                </a:gridCol>
                <a:gridCol w="500063">
                  <a:extLst>
                    <a:ext uri="{9D8B030D-6E8A-4147-A177-3AD203B41FA5}">
                      <a16:colId xmlns="" xmlns:a16="http://schemas.microsoft.com/office/drawing/2014/main" val="20001"/>
                    </a:ext>
                  </a:extLst>
                </a:gridCol>
                <a:gridCol w="500062">
                  <a:extLst>
                    <a:ext uri="{9D8B030D-6E8A-4147-A177-3AD203B41FA5}">
                      <a16:colId xmlns="" xmlns:a16="http://schemas.microsoft.com/office/drawing/2014/main" val="20002"/>
                    </a:ext>
                  </a:extLst>
                </a:gridCol>
                <a:gridCol w="501650">
                  <a:extLst>
                    <a:ext uri="{9D8B030D-6E8A-4147-A177-3AD203B41FA5}">
                      <a16:colId xmlns="" xmlns:a16="http://schemas.microsoft.com/office/drawing/2014/main" val="20003"/>
                    </a:ext>
                  </a:extLst>
                </a:gridCol>
                <a:gridCol w="500063">
                  <a:extLst>
                    <a:ext uri="{9D8B030D-6E8A-4147-A177-3AD203B41FA5}">
                      <a16:colId xmlns="" xmlns:a16="http://schemas.microsoft.com/office/drawing/2014/main" val="20004"/>
                    </a:ext>
                  </a:extLst>
                </a:gridCol>
                <a:gridCol w="500062">
                  <a:extLst>
                    <a:ext uri="{9D8B030D-6E8A-4147-A177-3AD203B41FA5}">
                      <a16:colId xmlns="" xmlns:a16="http://schemas.microsoft.com/office/drawing/2014/main" val="20005"/>
                    </a:ext>
                  </a:extLst>
                </a:gridCol>
                <a:gridCol w="501650">
                  <a:extLst>
                    <a:ext uri="{9D8B030D-6E8A-4147-A177-3AD203B41FA5}">
                      <a16:colId xmlns=""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 xmlns:a16="http://schemas.microsoft.com/office/drawing/2014/main" val="10000"/>
                  </a:ext>
                </a:extLst>
              </a:tr>
            </a:tbl>
          </a:graphicData>
        </a:graphic>
      </p:graphicFrame>
      <p:sp>
        <p:nvSpPr>
          <p:cNvPr id="169130" name="Rectangle 170"/>
          <p:cNvSpPr>
            <a:spLocks noChangeArrowheads="1"/>
          </p:cNvSpPr>
          <p:nvPr/>
        </p:nvSpPr>
        <p:spPr bwMode="auto">
          <a:xfrm>
            <a:off x="1981200" y="7239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3105150" y="1028720"/>
            <a:ext cx="2646878" cy="369332"/>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2590800" y="3557608"/>
            <a:ext cx="2646878" cy="36933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1828800" y="13335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1865313" y="39243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1903414" y="4762521"/>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1827214"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8686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2133600" y="32385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9220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6178550" y="1043008"/>
            <a:ext cx="2412712" cy="36933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6019800" y="3557608"/>
            <a:ext cx="2412712" cy="36933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708150" y="5905521"/>
            <a:ext cx="8240654" cy="646331"/>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38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normAutofit fontScale="92500" lnSpcReduction="20000"/>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None/>
            </a:pPr>
            <a:endParaRPr lang="en-US" sz="1400">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p:txBody>
      </p:sp>
      <p:sp>
        <p:nvSpPr>
          <p:cNvPr id="174086" name="Rectangle 6"/>
          <p:cNvSpPr>
            <a:spLocks noGrp="1" noChangeArrowheads="1"/>
          </p:cNvSpPr>
          <p:nvPr>
            <p:ph type="body" sz="half" idx="2"/>
          </p:nvPr>
        </p:nvSpPr>
        <p:spPr>
          <a:xfrm>
            <a:off x="6172200" y="1600200"/>
            <a:ext cx="4038600" cy="4724400"/>
          </a:xfrm>
        </p:spPr>
        <p:txBody>
          <a:bodyPr>
            <a:normAutofit lnSpcReduction="10000"/>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“AAAA”</a:t>
            </a:r>
          </a:p>
          <a:p>
            <a:pPr marL="0" indent="0">
              <a:buNone/>
            </a:pPr>
            <a:r>
              <a:rPr lang="en-US" dirty="0"/>
              <a:t>a)0123</a:t>
            </a:r>
          </a:p>
          <a:p>
            <a:pPr marL="0" indent="0">
              <a:buNone/>
            </a:pPr>
            <a:r>
              <a:rPr lang="en-US" dirty="0"/>
              <a:t>b)0012</a:t>
            </a:r>
          </a:p>
          <a:p>
            <a:pPr marL="0" indent="0">
              <a:buNone/>
            </a:pPr>
            <a:r>
              <a:rPr lang="en-US" dirty="0"/>
              <a:t>c)0122</a:t>
            </a:r>
          </a:p>
          <a:p>
            <a:pPr marL="0" indent="0">
              <a:buNone/>
            </a:pPr>
            <a:r>
              <a:rPr lang="en-US" dirty="0"/>
              <a:t>d)0112</a:t>
            </a:r>
          </a:p>
        </p:txBody>
      </p:sp>
    </p:spTree>
    <p:extLst>
      <p:ext uri="{BB962C8B-B14F-4D97-AF65-F5344CB8AC3E}">
        <p14:creationId xmlns="" xmlns:p14="http://schemas.microsoft.com/office/powerpoint/2010/main" val="80009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“ABCDE”</a:t>
            </a:r>
          </a:p>
          <a:p>
            <a:pPr marL="0" indent="0">
              <a:buNone/>
            </a:pPr>
            <a:r>
              <a:rPr lang="en-US" dirty="0"/>
              <a:t>a)00000</a:t>
            </a:r>
          </a:p>
          <a:p>
            <a:pPr marL="0" indent="0">
              <a:buNone/>
            </a:pPr>
            <a:r>
              <a:rPr lang="en-US" dirty="0"/>
              <a:t>b)00120</a:t>
            </a:r>
          </a:p>
          <a:p>
            <a:pPr marL="0" indent="0">
              <a:buNone/>
            </a:pPr>
            <a:r>
              <a:rPr lang="en-US" dirty="0"/>
              <a:t>c)01220</a:t>
            </a:r>
          </a:p>
          <a:p>
            <a:pPr marL="0" indent="0">
              <a:buNone/>
            </a:pPr>
            <a:r>
              <a:rPr lang="en-US" dirty="0"/>
              <a:t>d)01120</a:t>
            </a:r>
          </a:p>
        </p:txBody>
      </p:sp>
    </p:spTree>
    <p:extLst>
      <p:ext uri="{BB962C8B-B14F-4D97-AF65-F5344CB8AC3E}">
        <p14:creationId xmlns="" xmlns:p14="http://schemas.microsoft.com/office/powerpoint/2010/main" val="319331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“AABAACAABAA”</a:t>
            </a:r>
          </a:p>
          <a:p>
            <a:pPr marL="0" indent="0">
              <a:buNone/>
            </a:pPr>
            <a:r>
              <a:rPr lang="en-US" dirty="0"/>
              <a:t>a) 01012012334</a:t>
            </a:r>
          </a:p>
          <a:p>
            <a:pPr marL="0" indent="0">
              <a:buNone/>
            </a:pPr>
            <a:r>
              <a:rPr lang="en-US" dirty="0"/>
              <a:t>b)01012012345</a:t>
            </a:r>
          </a:p>
          <a:p>
            <a:pPr marL="0" indent="0">
              <a:buNone/>
            </a:pPr>
            <a:r>
              <a:rPr lang="en-US" dirty="0"/>
              <a:t>c)01012012344</a:t>
            </a:r>
          </a:p>
          <a:p>
            <a:pPr marL="0" indent="0">
              <a:buNone/>
            </a:pPr>
            <a:r>
              <a:rPr lang="en-US" dirty="0"/>
              <a:t>d)01112012345</a:t>
            </a:r>
          </a:p>
          <a:p>
            <a:pPr marL="0" indent="0">
              <a:buNone/>
            </a:pPr>
            <a:endParaRPr lang="en-US" dirty="0"/>
          </a:p>
        </p:txBody>
      </p:sp>
    </p:spTree>
    <p:extLst>
      <p:ext uri="{BB962C8B-B14F-4D97-AF65-F5344CB8AC3E}">
        <p14:creationId xmlns="" xmlns:p14="http://schemas.microsoft.com/office/powerpoint/2010/main" val="313770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Approach to 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The simplest algorithm for string matching is a brute force algorithm, where we simply try to match the first character of the pattern with the first character of the text, and if we succeed, try to match the second character, and so on; if we hit a failure point, slide the pattern over one character and try again.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“AAACAAAAAC”</a:t>
            </a:r>
          </a:p>
          <a:p>
            <a:pPr marL="0" indent="0">
              <a:buNone/>
            </a:pPr>
            <a:r>
              <a:rPr lang="en-US" dirty="0"/>
              <a:t>a)0121123334</a:t>
            </a:r>
          </a:p>
          <a:p>
            <a:pPr marL="0" indent="0">
              <a:buNone/>
            </a:pPr>
            <a:r>
              <a:rPr lang="en-US" dirty="0"/>
              <a:t>b)0120123444</a:t>
            </a:r>
          </a:p>
          <a:p>
            <a:pPr marL="0" indent="0">
              <a:buNone/>
            </a:pPr>
            <a:r>
              <a:rPr lang="en-US" dirty="0"/>
              <a:t>c)0120123344</a:t>
            </a:r>
          </a:p>
          <a:p>
            <a:pPr marL="0" indent="0">
              <a:buNone/>
            </a:pPr>
            <a:r>
              <a:rPr lang="en-US" dirty="0"/>
              <a:t>d)0120123334</a:t>
            </a:r>
          </a:p>
          <a:p>
            <a:pPr marL="0" indent="0">
              <a:buNone/>
            </a:pPr>
            <a:endParaRPr lang="en-US" dirty="0"/>
          </a:p>
        </p:txBody>
      </p:sp>
    </p:spTree>
    <p:extLst>
      <p:ext uri="{BB962C8B-B14F-4D97-AF65-F5344CB8AC3E}">
        <p14:creationId xmlns="" xmlns:p14="http://schemas.microsoft.com/office/powerpoint/2010/main" val="250424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Brute force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O(|Text||Patterns|)</a:t>
            </a:r>
          </a:p>
          <a:p>
            <a:pPr marL="514350" indent="-514350">
              <a:buAutoNum type="alphaLcPeriod"/>
            </a:pPr>
            <a:r>
              <a:rPr lang="en-IN" dirty="0"/>
              <a:t>O(|Patterns|)</a:t>
            </a:r>
          </a:p>
          <a:p>
            <a:pPr marL="514350" indent="-514350">
              <a:buAutoNum type="alphaLcPeriod"/>
            </a:pPr>
            <a:r>
              <a:rPr lang="en-IN" dirty="0"/>
              <a:t>None of the above</a:t>
            </a:r>
          </a:p>
        </p:txBody>
      </p:sp>
    </p:spTree>
    <p:extLst>
      <p:ext uri="{BB962C8B-B14F-4D97-AF65-F5344CB8AC3E}">
        <p14:creationId xmlns="" xmlns:p14="http://schemas.microsoft.com/office/powerpoint/2010/main" val="130989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a:t>
            </a:r>
            <a:r>
              <a:rPr lang="en-IN" dirty="0" err="1"/>
              <a:t>Trie</a:t>
            </a:r>
            <a:r>
              <a:rPr lang="en-IN" dirty="0"/>
              <a:t> Matching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O(|Text||Longest Pattern|)</a:t>
            </a:r>
          </a:p>
          <a:p>
            <a:pPr marL="514350" indent="-514350">
              <a:buAutoNum type="alphaLcPeriod"/>
            </a:pPr>
            <a:r>
              <a:rPr lang="en-IN" dirty="0"/>
              <a:t>O(|Longest Pattern|)</a:t>
            </a:r>
          </a:p>
          <a:p>
            <a:pPr marL="514350" indent="-514350">
              <a:buAutoNum type="alphaLcPeriod"/>
            </a:pPr>
            <a:r>
              <a:rPr lang="en-IN" dirty="0"/>
              <a:t>None of the above</a:t>
            </a:r>
          </a:p>
        </p:txBody>
      </p:sp>
    </p:spTree>
    <p:extLst>
      <p:ext uri="{BB962C8B-B14F-4D97-AF65-F5344CB8AC3E}">
        <p14:creationId xmlns="" xmlns:p14="http://schemas.microsoft.com/office/powerpoint/2010/main" val="3483240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DA9CB6-DF57-73A0-3D3B-5DF9096E3D49}"/>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 xmlns:a16="http://schemas.microsoft.com/office/drawing/2014/main" id="{35801066-2A71-4119-8147-A97D9EA3B9AC}"/>
              </a:ext>
            </a:extLst>
          </p:cNvPr>
          <p:cNvSpPr>
            <a:spLocks noGrp="1"/>
          </p:cNvSpPr>
          <p:nvPr>
            <p:ph idx="1"/>
          </p:nvPr>
        </p:nvSpPr>
        <p:spPr/>
        <p:txBody>
          <a:bodyPr/>
          <a:lstStyle/>
          <a:p>
            <a:pPr marL="0" indent="0">
              <a:buNone/>
            </a:pPr>
            <a:r>
              <a:rPr lang="en-IN" dirty="0"/>
              <a:t>Herding patterns involves the packing of packets in the form of </a:t>
            </a:r>
          </a:p>
          <a:p>
            <a:pPr marL="0" indent="0">
              <a:buNone/>
            </a:pPr>
            <a:endParaRPr lang="en-IN" dirty="0"/>
          </a:p>
          <a:p>
            <a:pPr marL="514350" indent="-514350">
              <a:buAutoNum type="alphaLcPeriod"/>
            </a:pPr>
            <a:r>
              <a:rPr lang="en-IN" dirty="0"/>
              <a:t>Tree</a:t>
            </a:r>
          </a:p>
          <a:p>
            <a:pPr marL="514350" indent="-514350">
              <a:buAutoNum type="alphaLcPeriod"/>
            </a:pPr>
            <a:r>
              <a:rPr lang="en-IN" dirty="0"/>
              <a:t>Bus</a:t>
            </a:r>
          </a:p>
          <a:p>
            <a:pPr marL="514350" indent="-514350">
              <a:buAutoNum type="alphaLcPeriod"/>
            </a:pPr>
            <a:r>
              <a:rPr lang="en-IN" dirty="0"/>
              <a:t>Both</a:t>
            </a:r>
          </a:p>
          <a:p>
            <a:pPr marL="514350" indent="-514350">
              <a:buAutoNum type="alphaLcPeriod"/>
            </a:pPr>
            <a:r>
              <a:rPr lang="en-IN" dirty="0"/>
              <a:t>None of the above</a:t>
            </a:r>
          </a:p>
          <a:p>
            <a:pPr marL="514350" indent="-514350">
              <a:buAutoNum type="alphaLcPeriod"/>
            </a:pPr>
            <a:endParaRPr lang="en-IN" dirty="0"/>
          </a:p>
        </p:txBody>
      </p:sp>
    </p:spTree>
    <p:extLst>
      <p:ext uri="{BB962C8B-B14F-4D97-AF65-F5344CB8AC3E}">
        <p14:creationId xmlns="" xmlns:p14="http://schemas.microsoft.com/office/powerpoint/2010/main" val="251974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68DEED-C202-C0C9-1144-D718E707BE26}"/>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 xmlns:a16="http://schemas.microsoft.com/office/drawing/2014/main" id="{B486D515-171A-4BBB-FBB8-3580486F4EB8}"/>
              </a:ext>
            </a:extLst>
          </p:cNvPr>
          <p:cNvSpPr>
            <a:spLocks noGrp="1"/>
          </p:cNvSpPr>
          <p:nvPr>
            <p:ph idx="1"/>
          </p:nvPr>
        </p:nvSpPr>
        <p:spPr/>
        <p:txBody>
          <a:bodyPr>
            <a:normAutofit fontScale="92500" lnSpcReduction="10000"/>
          </a:bodyPr>
          <a:lstStyle/>
          <a:p>
            <a:pPr marL="0" indent="0" algn="l">
              <a:buNone/>
            </a:pPr>
            <a:endParaRPr lang="en-US" b="0" i="0" dirty="0">
              <a:solidFill>
                <a:srgbClr val="333333"/>
              </a:solidFill>
              <a:effectLst/>
              <a:latin typeface="OpenSans"/>
            </a:endParaRPr>
          </a:p>
          <a:p>
            <a:pPr marL="0" indent="0" algn="l">
              <a:buNone/>
            </a:pPr>
            <a:r>
              <a:rPr lang="en-US" b="0" i="0" dirty="0">
                <a:solidFill>
                  <a:srgbClr val="333333"/>
                </a:solidFill>
                <a:effectLst/>
                <a:latin typeface="var(--cds-font-family-source-sans-pro)"/>
              </a:rPr>
              <a:t>What is the time complexity of searching all occurrences of </a:t>
            </a:r>
            <a:r>
              <a:rPr lang="en-US" b="0" i="1" dirty="0">
                <a:solidFill>
                  <a:srgbClr val="333333"/>
                </a:solidFill>
                <a:effectLst/>
                <a:latin typeface="KaTeX_Math"/>
              </a:rPr>
              <a:t>n</a:t>
            </a:r>
            <a:r>
              <a:rPr lang="en-US" b="0" i="0" dirty="0">
                <a:solidFill>
                  <a:srgbClr val="333333"/>
                </a:solidFill>
                <a:effectLst/>
                <a:latin typeface="var(--cds-font-family-source-sans-pro)"/>
              </a:rPr>
              <a:t> patterns </a:t>
            </a:r>
            <a:r>
              <a:rPr lang="en-US" b="0" i="1" dirty="0">
                <a:solidFill>
                  <a:srgbClr val="333333"/>
                </a:solidFill>
                <a:effectLst/>
                <a:latin typeface="KaTeX_Math"/>
              </a:rPr>
              <a:t>p</a:t>
            </a:r>
            <a:r>
              <a:rPr lang="en-US" b="0" i="0" dirty="0">
                <a:solidFill>
                  <a:srgbClr val="333333"/>
                </a:solidFill>
                <a:effectLst/>
                <a:latin typeface="KaTeX_Main"/>
              </a:rPr>
              <a:t>1​,</a:t>
            </a:r>
            <a:r>
              <a:rPr lang="en-US" b="0" i="1" dirty="0">
                <a:solidFill>
                  <a:srgbClr val="333333"/>
                </a:solidFill>
                <a:effectLst/>
                <a:latin typeface="KaTeX_Math"/>
              </a:rPr>
              <a:t>p</a:t>
            </a:r>
            <a:r>
              <a:rPr lang="en-US" b="0" i="0" dirty="0">
                <a:solidFill>
                  <a:srgbClr val="333333"/>
                </a:solidFill>
                <a:effectLst/>
                <a:latin typeface="KaTeX_Main"/>
              </a:rPr>
              <a:t>2​,…,</a:t>
            </a:r>
            <a:r>
              <a:rPr lang="en-US" b="0" i="1" dirty="0" err="1">
                <a:solidFill>
                  <a:srgbClr val="333333"/>
                </a:solidFill>
                <a:effectLst/>
                <a:latin typeface="KaTeX_Math"/>
              </a:rPr>
              <a:t>pn</a:t>
            </a:r>
            <a:r>
              <a:rPr lang="en-US" b="0" i="0" dirty="0">
                <a:solidFill>
                  <a:srgbClr val="333333"/>
                </a:solidFill>
                <a:effectLst/>
                <a:latin typeface="KaTeX_Main"/>
              </a:rPr>
              <a:t>​</a:t>
            </a:r>
            <a:r>
              <a:rPr lang="en-US" b="0" i="0" dirty="0">
                <a:solidFill>
                  <a:srgbClr val="333333"/>
                </a:solidFill>
                <a:effectLst/>
                <a:latin typeface="var(--cds-font-family-source-sans-pro)"/>
              </a:rPr>
              <a:t> in text </a:t>
            </a:r>
            <a:r>
              <a:rPr lang="en-US" b="0" i="1" dirty="0">
                <a:solidFill>
                  <a:srgbClr val="333333"/>
                </a:solidFill>
                <a:effectLst/>
                <a:latin typeface="KaTeX_Math"/>
              </a:rPr>
              <a:t>T</a:t>
            </a:r>
            <a:r>
              <a:rPr lang="en-US" b="0" i="0" dirty="0">
                <a:solidFill>
                  <a:srgbClr val="333333"/>
                </a:solidFill>
                <a:effectLst/>
                <a:latin typeface="var(--cds-font-family-source-sans-pro)"/>
              </a:rPr>
              <a:t> of length </a:t>
            </a:r>
            <a:r>
              <a:rPr lang="en-US" b="0" i="0" dirty="0">
                <a:solidFill>
                  <a:srgbClr val="333333"/>
                </a:solidFill>
                <a:effectLst/>
                <a:latin typeface="KaTeX_Main"/>
              </a:rPr>
              <a:t>∣</a:t>
            </a:r>
            <a:r>
              <a:rPr lang="en-US" b="0" i="1" dirty="0">
                <a:solidFill>
                  <a:srgbClr val="333333"/>
                </a:solidFill>
                <a:effectLst/>
                <a:latin typeface="KaTeX_Math"/>
              </a:rPr>
              <a:t>T</a:t>
            </a:r>
            <a:r>
              <a:rPr lang="en-US" b="0" i="0" dirty="0">
                <a:solidFill>
                  <a:srgbClr val="333333"/>
                </a:solidFill>
                <a:effectLst/>
                <a:latin typeface="KaTeX_Main"/>
              </a:rPr>
              <a:t>∣</a:t>
            </a:r>
            <a:r>
              <a:rPr lang="en-US" b="0" i="0" dirty="0">
                <a:solidFill>
                  <a:srgbClr val="333333"/>
                </a:solidFill>
                <a:effectLst/>
                <a:latin typeface="var(--cds-font-family-source-sans-pro)"/>
              </a:rPr>
              <a:t> if all patterns have length at most </a:t>
            </a:r>
            <a:r>
              <a:rPr lang="en-US" b="0" i="1" dirty="0">
                <a:solidFill>
                  <a:srgbClr val="333333"/>
                </a:solidFill>
                <a:effectLst/>
                <a:latin typeface="KaTeX_Math"/>
              </a:rPr>
              <a:t>L</a:t>
            </a:r>
            <a:r>
              <a:rPr lang="en-US" b="0" i="0" dirty="0">
                <a:solidFill>
                  <a:srgbClr val="333333"/>
                </a:solidFill>
                <a:effectLst/>
                <a:latin typeface="var(--cds-font-family-source-sans-pro)"/>
              </a:rPr>
              <a:t> and the sum of their lengths is at most </a:t>
            </a:r>
            <a:r>
              <a:rPr lang="en-US" b="0" i="1" dirty="0">
                <a:solidFill>
                  <a:srgbClr val="333333"/>
                </a:solidFill>
                <a:effectLst/>
                <a:latin typeface="KaTeX_Math"/>
              </a:rPr>
              <a:t>S</a:t>
            </a:r>
            <a:r>
              <a:rPr lang="en-US" b="0" i="0" dirty="0">
                <a:solidFill>
                  <a:srgbClr val="333333"/>
                </a:solidFill>
                <a:effectLst/>
                <a:latin typeface="var(--cds-font-family-source-sans-pro)"/>
              </a:rPr>
              <a:t>?</a:t>
            </a:r>
          </a:p>
          <a:p>
            <a:pPr marL="514350" indent="-51435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endParaRPr lang="en-IN" dirty="0">
              <a:solidFill>
                <a:srgbClr val="1F1F1F"/>
              </a:solidFill>
              <a:latin typeface="KaTeX_Main"/>
            </a:endParaRP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L</a:t>
            </a:r>
            <a:r>
              <a:rPr lang="en-IN" b="0" i="0" dirty="0" smtClean="0">
                <a:solidFill>
                  <a:srgbClr val="1F1F1F"/>
                </a:solidFill>
                <a:effectLst/>
                <a:latin typeface="KaTeX_Main"/>
              </a:rPr>
              <a:t>)</a:t>
            </a:r>
          </a:p>
          <a:p>
            <a:pPr marL="514350" indent="-514350">
              <a:buNone/>
            </a:pPr>
            <a:endParaRPr lang="en-US" dirty="0" smtClean="0">
              <a:hlinkClick r:id="rId3"/>
            </a:endParaRPr>
          </a:p>
          <a:p>
            <a:pPr marL="514350" indent="-514350">
              <a:buNone/>
            </a:pPr>
            <a:r>
              <a:rPr lang="en-US" dirty="0" smtClean="0">
                <a:hlinkClick r:id="rId3"/>
              </a:rPr>
              <a:t>Lovely </a:t>
            </a:r>
            <a:r>
              <a:rPr lang="en-US" dirty="0" smtClean="0">
                <a:hlinkClick r:id="rId3"/>
              </a:rPr>
              <a:t>Professional University Admin | </a:t>
            </a:r>
            <a:r>
              <a:rPr lang="en-US" dirty="0" err="1" smtClean="0">
                <a:hlinkClick r:id="rId3"/>
              </a:rPr>
              <a:t>Coursera</a:t>
            </a:r>
            <a:endParaRPr lang="en-IN" b="0" i="0" dirty="0">
              <a:solidFill>
                <a:srgbClr val="1F1F1F"/>
              </a:solidFill>
              <a:effectLst/>
              <a:latin typeface="var(--cds-font-family-source-sans-pro)"/>
            </a:endParaRPr>
          </a:p>
          <a:p>
            <a:pPr marL="514350" indent="-514350">
              <a:buFont typeface="Arial" panose="020B0604020202020204" pitchFamily="34" charset="0"/>
              <a:buAutoNum type="alphaLcPeriod"/>
            </a:pPr>
            <a:endParaRPr lang="en-IN" b="0" i="0" dirty="0">
              <a:solidFill>
                <a:srgbClr val="1F1F1F"/>
              </a:solidFill>
              <a:effectLst/>
              <a:latin typeface="var(--cds-font-family-source-sans-pro)"/>
            </a:endParaRPr>
          </a:p>
          <a:p>
            <a:pPr marL="514350" indent="-514350">
              <a:buAutoNum type="alphaLcPeriod"/>
            </a:pPr>
            <a:endParaRPr lang="en-IN" dirty="0"/>
          </a:p>
        </p:txBody>
      </p:sp>
    </p:spTree>
    <p:extLst>
      <p:ext uri="{BB962C8B-B14F-4D97-AF65-F5344CB8AC3E}">
        <p14:creationId xmlns="" xmlns:p14="http://schemas.microsoft.com/office/powerpoint/2010/main" val="2283999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3873340" y="2967335"/>
            <a:ext cx="3984104"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55AE-7858-83D3-C616-C730C7D74373}"/>
              </a:ext>
            </a:extLst>
          </p:cNvPr>
          <p:cNvSpPr>
            <a:spLocks noGrp="1"/>
          </p:cNvSpPr>
          <p:nvPr>
            <p:ph type="title"/>
          </p:nvPr>
        </p:nvSpPr>
        <p:spPr/>
        <p:txBody>
          <a:bodyPr/>
          <a:lstStyle/>
          <a:p>
            <a:r>
              <a:rPr lang="en-IN" dirty="0"/>
              <a:t>Herding Patterns into </a:t>
            </a:r>
            <a:r>
              <a:rPr lang="en-IN" dirty="0" err="1"/>
              <a:t>Trie</a:t>
            </a:r>
            <a:endParaRPr lang="en-IN" dirty="0"/>
          </a:p>
        </p:txBody>
      </p:sp>
      <p:sp>
        <p:nvSpPr>
          <p:cNvPr id="3" name="Content Placeholder 2">
            <a:extLst>
              <a:ext uri="{FF2B5EF4-FFF2-40B4-BE49-F238E27FC236}">
                <a16:creationId xmlns="" xmlns:a16="http://schemas.microsoft.com/office/drawing/2014/main" id="{B3468DEF-C76D-AA0F-46D5-964196DFEDDB}"/>
              </a:ext>
            </a:extLst>
          </p:cNvPr>
          <p:cNvSpPr>
            <a:spLocks noGrp="1"/>
          </p:cNvSpPr>
          <p:nvPr>
            <p:ph idx="1"/>
          </p:nvPr>
        </p:nvSpPr>
        <p:spPr/>
        <p:txBody>
          <a:bodyPr/>
          <a:lstStyle/>
          <a:p>
            <a:pPr marL="0" indent="0">
              <a:buNone/>
            </a:pPr>
            <a:r>
              <a:rPr lang="en-IN" dirty="0"/>
              <a:t>Patterns travel one by one such that there will be multiple matching of the text with each pattern. </a:t>
            </a:r>
          </a:p>
        </p:txBody>
      </p:sp>
      <p:pic>
        <p:nvPicPr>
          <p:cNvPr id="5" name="Picture 4">
            <a:extLst>
              <a:ext uri="{FF2B5EF4-FFF2-40B4-BE49-F238E27FC236}">
                <a16:creationId xmlns="" xmlns:a16="http://schemas.microsoft.com/office/drawing/2014/main" id="{4C5783DE-12F5-A648-2678-AAF2D8FDBB3F}"/>
              </a:ext>
            </a:extLst>
          </p:cNvPr>
          <p:cNvPicPr>
            <a:picLocks noChangeAspect="1"/>
          </p:cNvPicPr>
          <p:nvPr/>
        </p:nvPicPr>
        <p:blipFill>
          <a:blip r:embed="rId2"/>
          <a:stretch>
            <a:fillRect/>
          </a:stretch>
        </p:blipFill>
        <p:spPr>
          <a:xfrm>
            <a:off x="3347420" y="2846154"/>
            <a:ext cx="5044877" cy="3741744"/>
          </a:xfrm>
          <a:prstGeom prst="rect">
            <a:avLst/>
          </a:prstGeom>
        </p:spPr>
      </p:pic>
    </p:spTree>
    <p:extLst>
      <p:ext uri="{BB962C8B-B14F-4D97-AF65-F5344CB8AC3E}">
        <p14:creationId xmlns="" xmlns:p14="http://schemas.microsoft.com/office/powerpoint/2010/main" val="81134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C987-83B6-4157-29C9-25ADF8972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78973EF-75D0-A514-26FC-F22969B0B539}"/>
              </a:ext>
            </a:extLst>
          </p:cNvPr>
          <p:cNvSpPr>
            <a:spLocks noGrp="1"/>
          </p:cNvSpPr>
          <p:nvPr>
            <p:ph idx="1"/>
          </p:nvPr>
        </p:nvSpPr>
        <p:spPr/>
        <p:txBody>
          <a:bodyPr/>
          <a:lstStyle/>
          <a:p>
            <a:pPr marL="0" indent="0">
              <a:buNone/>
            </a:pPr>
            <a:r>
              <a:rPr lang="en-IN" dirty="0"/>
              <a:t>Herding patterns will solve the task by packing all the patterns onto a bus and that bus will be moved onto the text once to check for the pattern matching.</a:t>
            </a:r>
          </a:p>
          <a:p>
            <a:pPr marL="0" indent="0">
              <a:buNone/>
            </a:pPr>
            <a:endParaRPr lang="en-IN" dirty="0"/>
          </a:p>
        </p:txBody>
      </p:sp>
      <p:pic>
        <p:nvPicPr>
          <p:cNvPr id="5" name="Picture 4">
            <a:extLst>
              <a:ext uri="{FF2B5EF4-FFF2-40B4-BE49-F238E27FC236}">
                <a16:creationId xmlns="" xmlns:a16="http://schemas.microsoft.com/office/drawing/2014/main" id="{1628CBD4-1686-A497-DD8C-7A0C44F57C55}"/>
              </a:ext>
            </a:extLst>
          </p:cNvPr>
          <p:cNvPicPr>
            <a:picLocks noChangeAspect="1"/>
          </p:cNvPicPr>
          <p:nvPr/>
        </p:nvPicPr>
        <p:blipFill>
          <a:blip r:embed="rId2"/>
          <a:stretch>
            <a:fillRect/>
          </a:stretch>
        </p:blipFill>
        <p:spPr>
          <a:xfrm>
            <a:off x="2703871" y="3030010"/>
            <a:ext cx="6044652" cy="3796336"/>
          </a:xfrm>
          <a:prstGeom prst="rect">
            <a:avLst/>
          </a:prstGeom>
        </p:spPr>
      </p:pic>
    </p:spTree>
    <p:extLst>
      <p:ext uri="{BB962C8B-B14F-4D97-AF65-F5344CB8AC3E}">
        <p14:creationId xmlns="" xmlns:p14="http://schemas.microsoft.com/office/powerpoint/2010/main" val="33420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02AB6-EA91-A778-BAE5-AA0710ACB3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70062579-FD3D-58FF-D328-D4F300B67247}"/>
              </a:ext>
            </a:extLst>
          </p:cNvPr>
          <p:cNvPicPr>
            <a:picLocks noGrp="1" noChangeAspect="1"/>
          </p:cNvPicPr>
          <p:nvPr>
            <p:ph idx="1"/>
          </p:nvPr>
        </p:nvPicPr>
        <p:blipFill>
          <a:blip r:embed="rId2"/>
          <a:stretch>
            <a:fillRect/>
          </a:stretch>
        </p:blipFill>
        <p:spPr>
          <a:xfrm>
            <a:off x="1533833" y="1978008"/>
            <a:ext cx="9114502" cy="4046571"/>
          </a:xfrm>
        </p:spPr>
      </p:pic>
    </p:spTree>
    <p:extLst>
      <p:ext uri="{BB962C8B-B14F-4D97-AF65-F5344CB8AC3E}">
        <p14:creationId xmlns="" xmlns:p14="http://schemas.microsoft.com/office/powerpoint/2010/main" val="9113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7BF1D4-2546-B0A7-1A26-CF372894DE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D63DDE17-E483-02DD-C288-85E052773276}"/>
              </a:ext>
            </a:extLst>
          </p:cNvPr>
          <p:cNvPicPr>
            <a:picLocks noGrp="1" noChangeAspect="1"/>
          </p:cNvPicPr>
          <p:nvPr>
            <p:ph idx="1"/>
          </p:nvPr>
        </p:nvPicPr>
        <p:blipFill>
          <a:blip r:embed="rId2"/>
          <a:stretch>
            <a:fillRect/>
          </a:stretch>
        </p:blipFill>
        <p:spPr>
          <a:xfrm>
            <a:off x="1533832" y="1985629"/>
            <a:ext cx="8888361" cy="4031329"/>
          </a:xfrm>
        </p:spPr>
      </p:pic>
    </p:spTree>
    <p:extLst>
      <p:ext uri="{BB962C8B-B14F-4D97-AF65-F5344CB8AC3E}">
        <p14:creationId xmlns="" xmlns:p14="http://schemas.microsoft.com/office/powerpoint/2010/main" val="324409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93BF10-7D38-921C-E7E9-ED3F7338E4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02D6445D-3F21-7624-DF67-79CAD0410DCD}"/>
              </a:ext>
            </a:extLst>
          </p:cNvPr>
          <p:cNvPicPr>
            <a:picLocks noGrp="1" noChangeAspect="1"/>
          </p:cNvPicPr>
          <p:nvPr>
            <p:ph idx="1"/>
          </p:nvPr>
        </p:nvPicPr>
        <p:blipFill>
          <a:blip r:embed="rId2"/>
          <a:stretch>
            <a:fillRect/>
          </a:stretch>
        </p:blipFill>
        <p:spPr>
          <a:xfrm>
            <a:off x="1533832" y="2355231"/>
            <a:ext cx="8947355" cy="3292125"/>
          </a:xfrm>
        </p:spPr>
      </p:pic>
    </p:spTree>
    <p:extLst>
      <p:ext uri="{BB962C8B-B14F-4D97-AF65-F5344CB8AC3E}">
        <p14:creationId xmlns="" xmlns:p14="http://schemas.microsoft.com/office/powerpoint/2010/main" val="270434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1FF10-0890-059F-5A44-D582C34F2D7C}"/>
              </a:ext>
            </a:extLst>
          </p:cNvPr>
          <p:cNvSpPr>
            <a:spLocks noGrp="1"/>
          </p:cNvSpPr>
          <p:nvPr>
            <p:ph type="title"/>
          </p:nvPr>
        </p:nvSpPr>
        <p:spPr/>
        <p:txBody>
          <a:bodyPr/>
          <a:lstStyle/>
          <a:p>
            <a:r>
              <a:rPr lang="en-IN" dirty="0"/>
              <a:t>Herding Text into Suffix </a:t>
            </a:r>
            <a:r>
              <a:rPr lang="en-IN" dirty="0" err="1"/>
              <a:t>Trie</a:t>
            </a:r>
            <a:endParaRPr lang="en-IN" dirty="0"/>
          </a:p>
        </p:txBody>
      </p:sp>
      <p:pic>
        <p:nvPicPr>
          <p:cNvPr id="5" name="Content Placeholder 4">
            <a:extLst>
              <a:ext uri="{FF2B5EF4-FFF2-40B4-BE49-F238E27FC236}">
                <a16:creationId xmlns="" xmlns:a16="http://schemas.microsoft.com/office/drawing/2014/main" id="{A4FD40B6-E314-76DC-EAD0-3B725B7764CA}"/>
              </a:ext>
            </a:extLst>
          </p:cNvPr>
          <p:cNvPicPr>
            <a:picLocks noGrp="1" noChangeAspect="1"/>
          </p:cNvPicPr>
          <p:nvPr>
            <p:ph idx="1"/>
          </p:nvPr>
        </p:nvPicPr>
        <p:blipFill>
          <a:blip r:embed="rId2"/>
          <a:stretch>
            <a:fillRect/>
          </a:stretch>
        </p:blipFill>
        <p:spPr>
          <a:xfrm>
            <a:off x="1592826" y="2618143"/>
            <a:ext cx="8131277" cy="3458191"/>
          </a:xfrm>
        </p:spPr>
      </p:pic>
    </p:spTree>
    <p:extLst>
      <p:ext uri="{BB962C8B-B14F-4D97-AF65-F5344CB8AC3E}">
        <p14:creationId xmlns="" xmlns:p14="http://schemas.microsoft.com/office/powerpoint/2010/main" val="856776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2162</Words>
  <Application>Microsoft Office PowerPoint</Application>
  <PresentationFormat>Custom</PresentationFormat>
  <Paragraphs>766</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Week4</vt:lpstr>
      <vt:lpstr>String Matching</vt:lpstr>
      <vt:lpstr>Brute Force Approach to String Matching</vt:lpstr>
      <vt:lpstr>Herding Patterns into Trie</vt:lpstr>
      <vt:lpstr>Slide 5</vt:lpstr>
      <vt:lpstr>Slide 6</vt:lpstr>
      <vt:lpstr>Slide 7</vt:lpstr>
      <vt:lpstr>Slide 8</vt:lpstr>
      <vt:lpstr>Herding Text into Suffix Trie</vt:lpstr>
      <vt:lpstr>Slide 10</vt:lpstr>
      <vt:lpstr>Slide 11</vt:lpstr>
      <vt:lpstr>Suffix Arrays</vt:lpstr>
      <vt:lpstr>Slide 13</vt:lpstr>
      <vt:lpstr>The Knuth-Morris-Pratt Algorithm</vt:lpstr>
      <vt:lpstr>Components of KMP algorithm</vt:lpstr>
      <vt:lpstr>The prefix function, Π</vt:lpstr>
      <vt:lpstr>Slide 17</vt:lpstr>
      <vt:lpstr>Slide 18</vt:lpstr>
      <vt:lpstr>The KMP Matcher</vt:lpstr>
      <vt:lpstr>Slide 20</vt:lpstr>
      <vt:lpstr>Slide 21</vt:lpstr>
      <vt:lpstr>Slide 22</vt:lpstr>
      <vt:lpstr>Slide 23</vt:lpstr>
      <vt:lpstr>Slide 24</vt:lpstr>
      <vt:lpstr>Slide 25</vt:lpstr>
      <vt:lpstr>Running - time analysis</vt:lpstr>
      <vt:lpstr>MCQs</vt:lpstr>
      <vt:lpstr>MCQs</vt:lpstr>
      <vt:lpstr>MCQs</vt:lpstr>
      <vt:lpstr>MCQs</vt:lpstr>
      <vt:lpstr>MCQ’s</vt:lpstr>
      <vt:lpstr>MCQ’s</vt:lpstr>
      <vt:lpstr>MCQ’s</vt:lpstr>
      <vt:lpstr>MCQ’s</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dc:title>
  <dc:creator>Greetings</dc:creator>
  <cp:lastModifiedBy>Nikhil Vaid</cp:lastModifiedBy>
  <cp:revision>8</cp:revision>
  <dcterms:created xsi:type="dcterms:W3CDTF">2024-01-31T09:38:01Z</dcterms:created>
  <dcterms:modified xsi:type="dcterms:W3CDTF">2024-02-05T01:05:15Z</dcterms:modified>
</cp:coreProperties>
</file>