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7"/>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423" r:id="rId29"/>
    <p:sldId id="324" r:id="rId30"/>
    <p:sldId id="416" r:id="rId31"/>
    <p:sldId id="418" r:id="rId32"/>
    <p:sldId id="420" r:id="rId33"/>
    <p:sldId id="422" r:id="rId34"/>
    <p:sldId id="419" r:id="rId35"/>
    <p:sldId id="42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p:scale>
          <a:sx n="72" d="100"/>
          <a:sy n="72" d="100"/>
        </p:scale>
        <p:origin x="-296" y="-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r>
              <a:rPr lang="en-US" i="1" dirty="0"/>
              <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r>
              <a:rPr lang="en-US" sz="1900" dirty="0">
                <a:latin typeface="Nunito"/>
              </a:rPr>
              <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r>
              <a:rPr lang="en-US" sz="1900" dirty="0">
                <a:latin typeface="Nunito"/>
              </a:rPr>
              <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r>
              <a:rPr lang="en-US" dirty="0"/>
              <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endParaRPr lang="en-US" altLang="en-US" dirty="0" smtClean="0">
              <a:solidFill>
                <a:srgbClr val="0000FF"/>
              </a:solidFill>
            </a:endParaRPr>
          </a:p>
          <a:p>
            <a:r>
              <a:rPr lang="en-US" altLang="en-US" dirty="0" smtClean="0">
                <a:solidFill>
                  <a:srgbClr val="0000FF"/>
                </a:solidFill>
              </a:rPr>
              <a:t>Example1: </a:t>
            </a:r>
            <a:r>
              <a:rPr lang="en-US" altLang="en-US" dirty="0"/>
              <a:t>Find the big-Oh running time of the following recurrence. Use the Master</a:t>
            </a:r>
          </a:p>
          <a:p>
            <a:pPr>
              <a:buNone/>
            </a:pPr>
            <a:r>
              <a:rPr lang="en-US" altLang="en-US" dirty="0"/>
              <a:t>Theorem:</a:t>
            </a:r>
          </a:p>
          <a:p>
            <a:pPr>
              <a:buNone/>
            </a:pPr>
            <a:r>
              <a:rPr lang="en-US" altLang="en-US" dirty="0"/>
              <a:t>   T(n)  </a:t>
            </a:r>
            <a:r>
              <a:rPr lang="en-US" altLang="en-US" dirty="0" smtClean="0"/>
              <a:t>=T (n-1)+1</a:t>
            </a:r>
          </a:p>
          <a:p>
            <a:pPr>
              <a:buAutoNum type="alphaLcParenR"/>
            </a:pPr>
            <a:r>
              <a:rPr lang="en-US" altLang="en-US" dirty="0" smtClean="0">
                <a:solidFill>
                  <a:srgbClr val="0000FF"/>
                </a:solidFill>
              </a:rPr>
              <a:t>We cant apply  Master Theorem on this equation</a:t>
            </a:r>
          </a:p>
          <a:p>
            <a:pPr>
              <a:buAutoNum type="alphaLcParenR"/>
            </a:pPr>
            <a:r>
              <a:rPr lang="en-US" altLang="en-US" dirty="0" smtClean="0">
                <a:solidFill>
                  <a:srgbClr val="0000FF"/>
                </a:solidFill>
              </a:rPr>
              <a:t>We can apply Master Theorem in this equation</a:t>
            </a:r>
            <a:endParaRPr lang="en-US" altLang="en-US" dirty="0">
              <a:solidFill>
                <a:srgbClr val="0000FF"/>
              </a:solidFill>
            </a:endParaRPr>
          </a:p>
          <a:p>
            <a:endParaRPr lang="en-US" altLang="en-US" dirty="0" smtClean="0">
              <a:solidFill>
                <a:srgbClr val="0000FF"/>
              </a:solidFill>
            </a:endParaRPr>
          </a:p>
          <a:p>
            <a:endParaRPr lang="en-US" altLang="en-US" dirty="0">
              <a:solidFill>
                <a:srgbClr val="0000FF"/>
              </a:solidFill>
            </a:endParaRPr>
          </a:p>
          <a:p>
            <a:endParaRPr lang="en-US" altLang="en-US" dirty="0" smtClean="0">
              <a:solidFill>
                <a:srgbClr val="0000FF"/>
              </a:solidFill>
            </a:endParaRPr>
          </a:p>
          <a:p>
            <a:r>
              <a:rPr lang="en-US" altLang="en-US" dirty="0" smtClean="0">
                <a:solidFill>
                  <a:srgbClr val="0000FF"/>
                </a:solidFill>
              </a:rPr>
              <a:t>Example2</a:t>
            </a:r>
            <a:r>
              <a:rPr lang="en-US" altLang="en-US" dirty="0" smtClean="0"/>
              <a:t>: </a:t>
            </a:r>
            <a:r>
              <a:rPr lang="en-US" altLang="en-US" dirty="0"/>
              <a:t>Find the big-Oh running time of the following recurrence. Use the Master</a:t>
            </a:r>
          </a:p>
          <a:p>
            <a:pPr>
              <a:buNone/>
            </a:pPr>
            <a:r>
              <a:rPr lang="en-US" altLang="en-US" dirty="0"/>
              <a:t>Theorem:</a:t>
            </a:r>
          </a:p>
          <a:p>
            <a:pPr>
              <a:buNone/>
            </a:pPr>
            <a:r>
              <a:rPr lang="en-US" altLang="en-US" dirty="0" smtClean="0"/>
              <a:t>   T(n</a:t>
            </a:r>
            <a:r>
              <a:rPr lang="en-US" altLang="en-US" dirty="0"/>
              <a:t>)  = </a:t>
            </a:r>
            <a:r>
              <a:rPr lang="en-US" altLang="en-US" dirty="0" smtClean="0"/>
              <a:t>8T(n </a:t>
            </a:r>
            <a:r>
              <a:rPr lang="en-US" altLang="en-US" dirty="0"/>
              <a:t>/ 2)  +  </a:t>
            </a:r>
            <a:r>
              <a:rPr lang="en-US" altLang="en-US" dirty="0" smtClean="0"/>
              <a:t>n^2</a:t>
            </a:r>
            <a:endParaRPr lang="en-US" altLang="en-US" dirty="0"/>
          </a:p>
          <a:p>
            <a:pPr>
              <a:buNone/>
            </a:pPr>
            <a:r>
              <a:rPr lang="en-US" altLang="en-US" dirty="0"/>
              <a:t>   </a:t>
            </a:r>
            <a:endParaRPr lang="en-IN" dirty="0"/>
          </a:p>
        </p:txBody>
      </p:sp>
    </p:spTree>
    <p:extLst>
      <p:ext uri="{BB962C8B-B14F-4D97-AF65-F5344CB8AC3E}">
        <p14:creationId xmlns:p14="http://schemas.microsoft.com/office/powerpoint/2010/main" val="1846444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EACA6-5B75-AACC-C96C-CC32A085BA9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r>
              <a:rPr lang="en-US" sz="2000" dirty="0"/>
              <a:t/>
            </a:r>
            <a:br>
              <a:rPr lang="en-US" sz="2000" dirty="0"/>
            </a:br>
            <a:endParaRPr lang="en-US" sz="2000" dirty="0"/>
          </a:p>
          <a:p>
            <a:endParaRPr lang="en-US" dirty="0"/>
          </a:p>
        </p:txBody>
      </p:sp>
      <p:sp>
        <p:nvSpPr>
          <p:cNvPr id="4" name="Rectangle 3">
            <a:extLst>
              <a:ext uri="{FF2B5EF4-FFF2-40B4-BE49-F238E27FC236}">
                <a16:creationId xmlns=""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025"/>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Lower bound on the growth rate of a function</a:t>
            </a:r>
          </a:p>
          <a:p>
            <a:r>
              <a:rPr lang="en-US" sz="4400" b="1" dirty="0"/>
              <a:t>Question 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20F0502020204030204"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802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a:normAutofit fontScale="77500" lnSpcReduction="20000"/>
          </a:bodyPr>
          <a:lstStyle/>
          <a:p>
            <a:r>
              <a:rPr lang="en-US" b="1" dirty="0"/>
              <a:t>Question 1:   Solution:</a:t>
            </a:r>
            <a:r>
              <a:rPr lang="en-US" dirty="0"/>
              <a:t> b) O(n)</a:t>
            </a:r>
          </a:p>
          <a:p>
            <a:r>
              <a:rPr lang="en-US" b="1" dirty="0"/>
              <a:t>Question 2:   Solution:</a:t>
            </a:r>
            <a:r>
              <a:rPr lang="en-US" dirty="0"/>
              <a:t> O(1)</a:t>
            </a:r>
          </a:p>
          <a:p>
            <a:r>
              <a:rPr lang="en-US" b="1" dirty="0"/>
              <a:t> </a:t>
            </a:r>
            <a:endParaRPr lang="en-US" dirty="0"/>
          </a:p>
          <a:p>
            <a:r>
              <a:rPr lang="en-US" b="1" dirty="0"/>
              <a:t>Question31:   Solution:</a:t>
            </a:r>
            <a:r>
              <a:rPr lang="en-US" dirty="0"/>
              <a:t> c) O(n^2)</a:t>
            </a:r>
          </a:p>
          <a:p>
            <a:pPr>
              <a:buNone/>
            </a:pPr>
            <a:endParaRPr lang="en-US" dirty="0"/>
          </a:p>
          <a:p>
            <a:r>
              <a:rPr lang="en-US" b="1" dirty="0"/>
              <a:t>Question 4:   </a:t>
            </a:r>
            <a:r>
              <a:rPr lang="en-US" dirty="0"/>
              <a:t>O(n)</a:t>
            </a:r>
          </a:p>
          <a:p>
            <a:r>
              <a:rPr lang="en-US" b="1" dirty="0"/>
              <a:t> </a:t>
            </a:r>
            <a:endParaRPr lang="en-US" dirty="0"/>
          </a:p>
          <a:p>
            <a:r>
              <a:rPr lang="en-US" b="1" dirty="0"/>
              <a:t>Question 5:   Solution:</a:t>
            </a:r>
            <a:r>
              <a:rPr lang="en-US" dirty="0"/>
              <a:t> b) O(log n)</a:t>
            </a:r>
          </a:p>
          <a:p>
            <a:r>
              <a:rPr lang="en-US" b="1" dirty="0"/>
              <a:t> </a:t>
            </a:r>
            <a:endParaRPr lang="en-US" dirty="0"/>
          </a:p>
          <a:p>
            <a:r>
              <a:rPr lang="en-US" b="1" dirty="0"/>
              <a:t>Question 6:   Solution:</a:t>
            </a:r>
            <a:r>
              <a:rPr lang="en-US" dirty="0"/>
              <a:t> b) O(n)</a:t>
            </a:r>
          </a:p>
          <a:p>
            <a:r>
              <a:rPr lang="en-US" b="1" dirty="0"/>
              <a:t> </a:t>
            </a:r>
            <a:endParaRPr lang="en-US" dirty="0"/>
          </a:p>
          <a:p>
            <a:r>
              <a:rPr lang="en-US" b="1" dirty="0"/>
              <a:t>Question 7:   </a:t>
            </a:r>
            <a:r>
              <a:rPr lang="en-US" b="1" dirty="0" err="1"/>
              <a:t>Solutio</a:t>
            </a:r>
            <a:r>
              <a:rPr lang="en-US" dirty="0"/>
              <a:t> Worst-case time complexity</a:t>
            </a:r>
          </a:p>
          <a:p>
            <a:r>
              <a:rPr lang="en-US" b="1" dirty="0"/>
              <a:t> </a:t>
            </a:r>
            <a:endParaRPr lang="en-US" dirty="0"/>
          </a:p>
          <a:p>
            <a:r>
              <a:rPr lang="en-US" b="1" dirty="0"/>
              <a:t>Question 8:   </a:t>
            </a:r>
            <a:r>
              <a:rPr lang="en-US" dirty="0"/>
              <a:t>f(n) grows at the same rate as g(n)</a:t>
            </a:r>
          </a:p>
          <a:p>
            <a:r>
              <a:rPr lang="en-US" b="1" dirty="0"/>
              <a:t>Question 9:  </a:t>
            </a:r>
            <a:r>
              <a:rPr lang="en-US" dirty="0"/>
              <a:t>f(n) = Θ(g(n)) implies g(n) = O(f(n))</a:t>
            </a:r>
          </a:p>
          <a:p>
            <a:r>
              <a:rPr lang="en-US" b="1" dirty="0"/>
              <a:t> Question 10:</a:t>
            </a:r>
          </a:p>
          <a:p>
            <a:endParaRPr lang="en-US"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9090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r>
              <a:rPr lang="en-US" altLang="en-US" dirty="0">
                <a:solidFill>
                  <a:srgbClr val="7030A0"/>
                </a:solidFill>
                <a:latin typeface="Times New Roman" panose="02020603050405020304" pitchFamily="18" charset="0"/>
                <a:cs typeface="Times New Roman" panose="02020603050405020304" pitchFamily="18" charset="0"/>
              </a:rPr>
              <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3065</TotalTime>
  <Words>2134</Words>
  <Application>Microsoft Office PowerPoint</Application>
  <PresentationFormat>Custom</PresentationFormat>
  <Paragraphs>342</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lpstr>PowerPoint Presentation</vt:lpstr>
      <vt:lpstr>MCQ’S for Week 1</vt:lpstr>
      <vt:lpstr> </vt:lpstr>
      <vt:lpstr>PowerPoint Presentation</vt:lpstr>
      <vt:lpstr>PowerPoint Presentation</vt:lpstr>
      <vt:lpstr>Answers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Dell</cp:lastModifiedBy>
  <cp:revision>83</cp:revision>
  <dcterms:created xsi:type="dcterms:W3CDTF">2024-01-17T09:51:57Z</dcterms:created>
  <dcterms:modified xsi:type="dcterms:W3CDTF">2024-01-24T08:12:16Z</dcterms:modified>
</cp:coreProperties>
</file>