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0"/>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32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660"/>
  </p:normalViewPr>
  <p:slideViewPr>
    <p:cSldViewPr snapToGrid="0">
      <p:cViewPr varScale="1">
        <p:scale>
          <a:sx n="82" d="100"/>
          <a:sy n="82" d="100"/>
        </p:scale>
        <p:origin x="55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2/21/2024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ACA6-5B75-AACC-C96C-CC32A085BA9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br>
              <a:rPr lang="en-US" sz="2000" dirty="0"/>
            </a:br>
            <a:endParaRPr lang="en-US" sz="2000" dirty="0"/>
          </a:p>
          <a:p>
            <a:endParaRPr lang="en-US" dirty="0"/>
          </a:p>
        </p:txBody>
      </p:sp>
      <p:sp>
        <p:nvSpPr>
          <p:cNvPr id="4" name="Rectangle 3">
            <a:extLst>
              <a:ext uri="{FF2B5EF4-FFF2-40B4-BE49-F238E27FC236}">
                <a16:creationId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1937</TotalTime>
  <Words>2725</Words>
  <Application>Microsoft Office PowerPoint</Application>
  <PresentationFormat>Widescreen</PresentationFormat>
  <Paragraphs>242</Paragraphs>
  <Slides>28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Courier New</vt:lpstr>
      <vt:lpstr>Monotype Sorts</vt:lpstr>
      <vt:lpstr>Nunito</vt:lpstr>
      <vt:lpstr>Symbol</vt:lpstr>
      <vt:lpstr>Times New Roman</vt:lpstr>
      <vt:lpstr>Trebuchet MS</vt:lpstr>
      <vt:lpstr>Wingdings</vt:lpstr>
      <vt:lpstr>Wingdings 3</vt: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Greetings</cp:lastModifiedBy>
  <cp:revision>81</cp:revision>
  <dcterms:created xsi:type="dcterms:W3CDTF">2024-01-17T09:51:57Z</dcterms:created>
  <dcterms:modified xsi:type="dcterms:W3CDTF">2024-02-21T08:03:31Z</dcterms:modified>
</cp:coreProperties>
</file>