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>
                <a:effectLst/>
                <a:latin typeface="Broadway" pitchFamily="82" charset="0"/>
              </a:rPr>
              <a:t>CSE408</a:t>
            </a:r>
            <a:br>
              <a:rPr lang="en-US" sz="4800" b="0">
                <a:effectLst/>
                <a:latin typeface="Broadway" pitchFamily="82" charset="0"/>
              </a:rPr>
            </a:br>
            <a:r>
              <a:rPr lang="en-US" sz="4800" b="0">
                <a:effectLst/>
                <a:latin typeface="Broadway" pitchFamily="82" charset="0"/>
              </a:rPr>
              <a:t>Divide and Conquer</a:t>
            </a:r>
            <a:endParaRPr lang="en-IN" sz="4800" b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Karatsuba’s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suppose we have two arrays</a:t>
            </a:r>
          </a:p>
          <a:p>
            <a:pPr lvl="1"/>
            <a:r>
              <a:rPr lang="en-US" dirty="0"/>
              <a:t>a: [1,0,0,0…..1]   of n bit size</a:t>
            </a:r>
          </a:p>
          <a:p>
            <a:pPr lvl="1"/>
            <a:r>
              <a:rPr lang="en-US" dirty="0"/>
              <a:t>b: [1,0,1,0,…..1] of n bit size</a:t>
            </a:r>
          </a:p>
          <a:p>
            <a:pPr lvl="1"/>
            <a:r>
              <a:rPr lang="en-US" dirty="0"/>
              <a:t>And for simplicity, n is a power of 2</a:t>
            </a:r>
          </a:p>
          <a:p>
            <a:r>
              <a:rPr lang="en-US" dirty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</a:p>
          <a:p>
            <a:pPr marL="457200" lvl="1" indent="0" algn="ctr">
              <a:buNone/>
            </a:pPr>
            <a:r>
              <a:rPr lang="en-US" dirty="0"/>
              <a:t>b: [1,0,1,0,…..1]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4893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dividing, a1, a2, b1, and b2 contains n/2 bits in each.</a:t>
            </a:r>
          </a:p>
          <a:p>
            <a:r>
              <a:rPr lang="en-US" dirty="0"/>
              <a:t>Now perform multiplication, i.e.,</a:t>
            </a:r>
          </a:p>
          <a:p>
            <a:r>
              <a:rPr lang="en-US" dirty="0"/>
              <a:t>a*b= </a:t>
            </a:r>
            <a:r>
              <a:rPr lang="pt-BR" dirty="0"/>
              <a:t>2^n[a_1]*[b_2]+2^n/2[a_1][b_2]+[a_2][b_1].</a:t>
            </a:r>
          </a:p>
          <a:p>
            <a:r>
              <a:rPr lang="en-US" dirty="0"/>
              <a:t>Now if a and b are one bit, then perform one-bit multiplication</a:t>
            </a:r>
          </a:p>
          <a:p>
            <a:r>
              <a:rPr lang="en-US" dirty="0"/>
              <a:t>But, if a and b are more than one bit</a:t>
            </a:r>
          </a:p>
        </p:txBody>
      </p:sp>
    </p:spTree>
    <p:extLst>
      <p:ext uri="{BB962C8B-B14F-4D97-AF65-F5344CB8AC3E}">
        <p14:creationId xmlns:p14="http://schemas.microsoft.com/office/powerpoint/2010/main" val="287655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recursively split a and b in two halves.</a:t>
            </a:r>
          </a:p>
          <a:p>
            <a:r>
              <a:rPr lang="en-US" dirty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b_2, a_2 b_1, a_2 b_2.</a:t>
            </a:r>
          </a:p>
          <a:p>
            <a:r>
              <a:rPr lang="pt-BR" dirty="0"/>
              <a:t>Perform four n/2 bit multiplications</a:t>
            </a:r>
          </a:p>
          <a:p>
            <a:r>
              <a:rPr lang="pt-BR" dirty="0"/>
              <a:t>Add one n-bit padding</a:t>
            </a:r>
          </a:p>
          <a:p>
            <a:r>
              <a:rPr lang="pt-BR" dirty="0"/>
              <a:t>Add one n/2 bit padding</a:t>
            </a:r>
          </a:p>
          <a:p>
            <a:r>
              <a:rPr lang="pt-BR" dirty="0"/>
              <a:t>So the recurrence relations 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T(n)= Theta (1) ,   if n=1</a:t>
            </a:r>
          </a:p>
          <a:p>
            <a:pPr marL="0" indent="0">
              <a:buNone/>
            </a:pPr>
            <a:r>
              <a:rPr lang="en-US" dirty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Where Theta(n) is complexity for padding</a:t>
            </a:r>
          </a:p>
          <a:p>
            <a:r>
              <a:rPr lang="en-US" dirty="0"/>
              <a:t>This complexity is high, therefore, we are going to convert this four multiplication to three multiplications and this conversion is known as Karatsuba’s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08617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Change that four multiplies into three multiplies, 2+1, three multiplies, </a:t>
            </a:r>
          </a:p>
          <a:p>
            <a:r>
              <a:rPr lang="en-US" dirty="0"/>
              <a:t>Add a bunch of adds 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/>
              <a:t>We get a recurrence which looks like</a:t>
            </a:r>
          </a:p>
          <a:p>
            <a:pPr marL="0" indent="0">
              <a:buNone/>
            </a:pPr>
            <a:r>
              <a:rPr lang="en-US" dirty="0"/>
              <a:t>       T(n) is 3T n/2+Theta n</a:t>
            </a:r>
          </a:p>
          <a:p>
            <a:r>
              <a:rPr lang="en-US" dirty="0"/>
              <a:t>By solving, the complexity is 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92C65-002F-269C-5B83-6788DA23C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42" y="412279"/>
            <a:ext cx="8229600" cy="1144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D2E81-04C5-7571-B43D-83B96F21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484784"/>
            <a:ext cx="4581525" cy="942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209D6-EBFA-E4CA-917E-E1B101D2420B}"/>
              </a:ext>
            </a:extLst>
          </p:cNvPr>
          <p:cNvSpPr txBox="1"/>
          <p:nvPr/>
        </p:nvSpPr>
        <p:spPr>
          <a:xfrm>
            <a:off x="2061245" y="24470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T(n) = 4T(n/2) + O(n) is O(n^2).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5D39EA-CB93-C77C-C979-6E86846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355417"/>
            <a:ext cx="5676900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D0B89F-5350-0DC6-A5E7-9A9648932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894473"/>
            <a:ext cx="6867525" cy="666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AA0D0C-6747-54CB-A8A1-610B4F11632B}"/>
              </a:ext>
            </a:extLst>
          </p:cNvPr>
          <p:cNvSpPr txBox="1"/>
          <p:nvPr/>
        </p:nvSpPr>
        <p:spPr>
          <a:xfrm>
            <a:off x="1619672" y="494982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T(n) = 3T(n/2) + O(n) and solution of this recurrence is O(n</a:t>
            </a:r>
            <a:r>
              <a:rPr lang="en-US" baseline="30000" dirty="0"/>
              <a:t>1.59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980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521</Words>
  <Application>Microsoft Office PowerPoint</Application>
  <PresentationFormat>On-screen Show (4:3)</PresentationFormat>
  <Paragraphs>65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Broadway</vt:lpstr>
      <vt:lpstr>Calibri</vt:lpstr>
      <vt:lpstr>Monotype Sorts</vt:lpstr>
      <vt:lpstr>Office Theme</vt:lpstr>
      <vt:lpstr>CSE408 Divide and Conquer</vt:lpstr>
      <vt:lpstr>Divide-and-Conquer</vt:lpstr>
      <vt:lpstr>Divide-and-Conquer Technique (cont.)</vt:lpstr>
      <vt:lpstr>Karatsuba’s Multiplication Algorithm</vt:lpstr>
      <vt:lpstr>Continued.</vt:lpstr>
      <vt:lpstr>Continued.</vt:lpstr>
      <vt:lpstr>Continued.</vt:lpstr>
      <vt:lpstr>Continued.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Greetings</cp:lastModifiedBy>
  <cp:revision>14</cp:revision>
  <dcterms:created xsi:type="dcterms:W3CDTF">2024-02-13T05:29:12Z</dcterms:created>
  <dcterms:modified xsi:type="dcterms:W3CDTF">2024-02-21T07:59:32Z</dcterms:modified>
</cp:coreProperties>
</file>