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72" r:id="rId2"/>
    <p:sldId id="273"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25-03-2023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9372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0164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9447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8160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22435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0226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8082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9498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4623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43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7167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25-03-2023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1241317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system</a:t>
            </a:r>
            <a:endParaRPr lang="en-IN" b="1" dirty="0"/>
          </a:p>
        </p:txBody>
      </p:sp>
      <p:sp>
        <p:nvSpPr>
          <p:cNvPr id="3" name="Content Placeholder 2"/>
          <p:cNvSpPr>
            <a:spLocks noGrp="1"/>
          </p:cNvSpPr>
          <p:nvPr>
            <p:ph idx="1"/>
          </p:nvPr>
        </p:nvSpPr>
        <p:spPr/>
        <p:txBody>
          <a:bodyPr>
            <a:normAutofit/>
          </a:bodyPr>
          <a:lstStyle/>
          <a:p>
            <a:pPr marL="457200" indent="-457200" algn="just"/>
            <a:r>
              <a:rPr lang="en-US" dirty="0" smtClean="0"/>
              <a:t>The </a:t>
            </a:r>
            <a:r>
              <a:rPr lang="en-US" dirty="0" err="1" smtClean="0"/>
              <a:t>fs</a:t>
            </a:r>
            <a:r>
              <a:rPr lang="en-US" dirty="0" smtClean="0"/>
              <a:t> module enables interacting with the file system in a way modeled on standard POSIX functions. </a:t>
            </a:r>
          </a:p>
          <a:p>
            <a:pPr marL="457200" indent="-457200" algn="just"/>
            <a:r>
              <a:rPr lang="en-US" dirty="0" smtClean="0"/>
              <a:t>There are two types of methods – synchronous and asynchronous</a:t>
            </a:r>
            <a:endParaRPr lang="en-US" dirty="0"/>
          </a:p>
        </p:txBody>
      </p:sp>
    </p:spTree>
    <p:extLst>
      <p:ext uri="{BB962C8B-B14F-4D97-AF65-F5344CB8AC3E}">
        <p14:creationId xmlns:p14="http://schemas.microsoft.com/office/powerpoint/2010/main" val="2197380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fs.unlinkSync</a:t>
            </a:r>
            <a:r>
              <a:rPr lang="en-IN" b="1" dirty="0"/>
              <a:t>(path</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removes a file.</a:t>
            </a:r>
          </a:p>
          <a:p>
            <a:pPr marL="0" indent="0" algn="just">
              <a:buNone/>
            </a:pPr>
            <a:r>
              <a:rPr lang="en-US" b="1" dirty="0"/>
              <a:t>p</a:t>
            </a:r>
            <a:r>
              <a:rPr lang="en-US" b="1" dirty="0" smtClean="0"/>
              <a:t>ath</a:t>
            </a:r>
            <a:r>
              <a:rPr lang="en-US" dirty="0" smtClean="0"/>
              <a:t> – file name</a:t>
            </a:r>
            <a:endParaRPr lang="en-IN" dirty="0"/>
          </a:p>
        </p:txBody>
      </p:sp>
    </p:spTree>
    <p:extLst>
      <p:ext uri="{BB962C8B-B14F-4D97-AF65-F5344CB8AC3E}">
        <p14:creationId xmlns:p14="http://schemas.microsoft.com/office/powerpoint/2010/main" val="375520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fs.unlink</a:t>
            </a:r>
            <a:r>
              <a:rPr lang="en-IN" b="1" dirty="0"/>
              <a:t>(path,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asynchronously removes a file.</a:t>
            </a:r>
          </a:p>
          <a:p>
            <a:pPr marL="0" indent="0" algn="just">
              <a:buNone/>
            </a:pPr>
            <a:r>
              <a:rPr lang="en-US" b="1" dirty="0" smtClean="0"/>
              <a:t>path</a:t>
            </a:r>
            <a:r>
              <a:rPr lang="en-US" dirty="0" smtClean="0"/>
              <a:t> – file name</a:t>
            </a:r>
          </a:p>
          <a:p>
            <a:pPr marL="0" indent="0" algn="just">
              <a:buNone/>
            </a:pPr>
            <a:r>
              <a:rPr lang="en-US" b="1" dirty="0"/>
              <a:t>c</a:t>
            </a:r>
            <a:r>
              <a:rPr lang="en-US" b="1" dirty="0" smtClean="0"/>
              <a:t>allback</a:t>
            </a:r>
            <a:r>
              <a:rPr lang="en-US" dirty="0" smtClean="0"/>
              <a:t> – accepts err as the parameter</a:t>
            </a:r>
            <a:endParaRPr lang="en-IN" b="1" dirty="0" smtClean="0"/>
          </a:p>
          <a:p>
            <a:pPr marL="0" indent="0" algn="just">
              <a:buNone/>
            </a:pPr>
            <a:endParaRPr lang="en-IN" dirty="0"/>
          </a:p>
        </p:txBody>
      </p:sp>
    </p:spTree>
    <p:extLst>
      <p:ext uri="{BB962C8B-B14F-4D97-AF65-F5344CB8AC3E}">
        <p14:creationId xmlns:p14="http://schemas.microsoft.com/office/powerpoint/2010/main" val="596060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fs.copyFileSync</a:t>
            </a:r>
            <a:r>
              <a:rPr lang="en-IN" b="1" dirty="0"/>
              <a:t>(</a:t>
            </a:r>
            <a:r>
              <a:rPr lang="en-IN" b="1" dirty="0" err="1"/>
              <a:t>src</a:t>
            </a:r>
            <a:r>
              <a:rPr lang="en-IN" b="1" dirty="0"/>
              <a:t>, </a:t>
            </a:r>
            <a:r>
              <a:rPr lang="en-IN" b="1" dirty="0" err="1"/>
              <a:t>dest</a:t>
            </a:r>
            <a:r>
              <a:rPr lang="en-IN" b="1" dirty="0"/>
              <a:t>[, mode</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a:t>
            </a:r>
            <a:r>
              <a:rPr lang="en-US" dirty="0"/>
              <a:t>copies </a:t>
            </a:r>
            <a:r>
              <a:rPr lang="en-US" dirty="0" err="1" smtClean="0"/>
              <a:t>src</a:t>
            </a:r>
            <a:r>
              <a:rPr lang="en-US" dirty="0"/>
              <a:t> to </a:t>
            </a:r>
            <a:r>
              <a:rPr lang="en-US" dirty="0" err="1" smtClean="0"/>
              <a:t>dest</a:t>
            </a:r>
            <a:r>
              <a:rPr lang="en-US" dirty="0"/>
              <a:t>. By default, </a:t>
            </a:r>
            <a:r>
              <a:rPr lang="en-US" dirty="0" err="1" smtClean="0"/>
              <a:t>dest</a:t>
            </a:r>
            <a:r>
              <a:rPr lang="en-US" dirty="0"/>
              <a:t> is overwritten if it already exists. </a:t>
            </a:r>
            <a:endParaRPr lang="en-US" dirty="0" smtClean="0"/>
          </a:p>
          <a:p>
            <a:pPr marL="0" indent="0" algn="just">
              <a:buNone/>
            </a:pPr>
            <a:r>
              <a:rPr lang="en-US" b="1" dirty="0" err="1" smtClean="0"/>
              <a:t>src</a:t>
            </a:r>
            <a:r>
              <a:rPr lang="en-US" dirty="0" smtClean="0"/>
              <a:t> - source filename to copy</a:t>
            </a:r>
          </a:p>
          <a:p>
            <a:pPr marL="0" indent="0" algn="just">
              <a:buNone/>
            </a:pPr>
            <a:r>
              <a:rPr lang="en-US" b="1" dirty="0" err="1"/>
              <a:t>d</a:t>
            </a:r>
            <a:r>
              <a:rPr lang="en-US" b="1" dirty="0" err="1" smtClean="0"/>
              <a:t>est</a:t>
            </a:r>
            <a:r>
              <a:rPr lang="en-US" dirty="0" smtClean="0"/>
              <a:t> - </a:t>
            </a:r>
            <a:r>
              <a:rPr lang="en-US" dirty="0" smtClean="0"/>
              <a:t>destination filename of the copy operation</a:t>
            </a:r>
          </a:p>
          <a:p>
            <a:pPr marL="0" indent="0" algn="just">
              <a:buNone/>
            </a:pPr>
            <a:r>
              <a:rPr lang="en-US" b="1" dirty="0"/>
              <a:t>m</a:t>
            </a:r>
            <a:r>
              <a:rPr lang="en-US" b="1" dirty="0" smtClean="0"/>
              <a:t>ode</a:t>
            </a:r>
            <a:r>
              <a:rPr lang="en-US" dirty="0" smtClean="0"/>
              <a:t> - &lt;integer&gt; modifiers for copy operation.</a:t>
            </a:r>
            <a:endParaRPr lang="en-IN" dirty="0"/>
          </a:p>
        </p:txBody>
      </p:sp>
    </p:spTree>
    <p:extLst>
      <p:ext uri="{BB962C8B-B14F-4D97-AF65-F5344CB8AC3E}">
        <p14:creationId xmlns:p14="http://schemas.microsoft.com/office/powerpoint/2010/main" val="2958557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fs.copyFile</a:t>
            </a:r>
            <a:r>
              <a:rPr lang="en-IN" b="1" dirty="0"/>
              <a:t>(</a:t>
            </a:r>
            <a:r>
              <a:rPr lang="en-IN" b="1" dirty="0" err="1"/>
              <a:t>src</a:t>
            </a:r>
            <a:r>
              <a:rPr lang="en-IN" b="1" dirty="0"/>
              <a:t>, </a:t>
            </a:r>
            <a:r>
              <a:rPr lang="en-IN" b="1" dirty="0" err="1"/>
              <a:t>dest</a:t>
            </a:r>
            <a:r>
              <a:rPr lang="en-IN" b="1" dirty="0"/>
              <a:t>[, mode],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err="1" smtClean="0"/>
              <a:t>Ths</a:t>
            </a:r>
            <a:r>
              <a:rPr lang="en-US" dirty="0" smtClean="0"/>
              <a:t> method asynchronously </a:t>
            </a:r>
            <a:r>
              <a:rPr lang="en-US" dirty="0"/>
              <a:t>copies </a:t>
            </a:r>
            <a:r>
              <a:rPr lang="en-US" dirty="0" err="1" smtClean="0"/>
              <a:t>src</a:t>
            </a:r>
            <a:r>
              <a:rPr lang="en-US" dirty="0"/>
              <a:t> to </a:t>
            </a:r>
            <a:r>
              <a:rPr lang="en-US" dirty="0" err="1" smtClean="0"/>
              <a:t>dest</a:t>
            </a:r>
            <a:r>
              <a:rPr lang="en-US" dirty="0"/>
              <a:t>. By default, </a:t>
            </a:r>
            <a:r>
              <a:rPr lang="en-US" dirty="0" err="1" smtClean="0"/>
              <a:t>dest</a:t>
            </a:r>
            <a:r>
              <a:rPr lang="en-US" dirty="0"/>
              <a:t> is overwritten if it already exists. No arguments other than a possible exception are given to the callback function. Node.js makes no guarantees about the atomicity of the copy operation. If an error occurs after the destination file has been opened for writing, Node.js will attempt to remove the destination.</a:t>
            </a:r>
            <a:endParaRPr lang="en-IN" dirty="0"/>
          </a:p>
        </p:txBody>
      </p:sp>
    </p:spTree>
    <p:extLst>
      <p:ext uri="{BB962C8B-B14F-4D97-AF65-F5344CB8AC3E}">
        <p14:creationId xmlns:p14="http://schemas.microsoft.com/office/powerpoint/2010/main" val="111567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fs.copyFile</a:t>
            </a:r>
            <a:r>
              <a:rPr lang="en-IN" b="1" dirty="0"/>
              <a:t>(</a:t>
            </a:r>
            <a:r>
              <a:rPr lang="en-IN" b="1" dirty="0" err="1"/>
              <a:t>src</a:t>
            </a:r>
            <a:r>
              <a:rPr lang="en-IN" b="1" dirty="0"/>
              <a:t>, </a:t>
            </a:r>
            <a:r>
              <a:rPr lang="en-IN" b="1" dirty="0" err="1"/>
              <a:t>dest</a:t>
            </a:r>
            <a:r>
              <a:rPr lang="en-IN" b="1" dirty="0"/>
              <a:t>[, mode],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IN" b="1" dirty="0" err="1"/>
              <a:t>s</a:t>
            </a:r>
            <a:r>
              <a:rPr lang="en-IN" b="1" dirty="0" err="1" smtClean="0"/>
              <a:t>rc</a:t>
            </a:r>
            <a:r>
              <a:rPr lang="en-IN" dirty="0" smtClean="0"/>
              <a:t> - source filename to copy</a:t>
            </a:r>
          </a:p>
          <a:p>
            <a:pPr marL="0" indent="0" algn="just">
              <a:buNone/>
            </a:pPr>
            <a:r>
              <a:rPr lang="en-IN" b="1" dirty="0" err="1" smtClean="0"/>
              <a:t>dest</a:t>
            </a:r>
            <a:r>
              <a:rPr lang="en-IN" dirty="0" smtClean="0"/>
              <a:t> - destination filename of the copy operation</a:t>
            </a:r>
          </a:p>
          <a:p>
            <a:pPr marL="0" indent="0" algn="just">
              <a:buNone/>
            </a:pPr>
            <a:r>
              <a:rPr lang="en-IN" b="1" dirty="0" smtClean="0"/>
              <a:t>Mode</a:t>
            </a:r>
            <a:r>
              <a:rPr lang="en-IN" dirty="0" smtClean="0"/>
              <a:t> - modifiers for copy operation. Default: 0.</a:t>
            </a:r>
          </a:p>
          <a:p>
            <a:pPr marL="0" indent="0" algn="just">
              <a:buNone/>
            </a:pPr>
            <a:r>
              <a:rPr lang="en-IN" b="1" dirty="0" err="1" smtClean="0"/>
              <a:t>callback</a:t>
            </a:r>
            <a:r>
              <a:rPr lang="en-IN" dirty="0" smtClean="0"/>
              <a:t> - function</a:t>
            </a:r>
            <a:endParaRPr lang="en-IN" dirty="0"/>
          </a:p>
        </p:txBody>
      </p:sp>
    </p:spTree>
    <p:extLst>
      <p:ext uri="{BB962C8B-B14F-4D97-AF65-F5344CB8AC3E}">
        <p14:creationId xmlns:p14="http://schemas.microsoft.com/office/powerpoint/2010/main" val="1045078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fs.appendFileSync</a:t>
            </a:r>
            <a:r>
              <a:rPr lang="en-IN" b="1" dirty="0"/>
              <a:t>(path, data[, options])</a:t>
            </a:r>
          </a:p>
        </p:txBody>
      </p:sp>
      <p:sp>
        <p:nvSpPr>
          <p:cNvPr id="3" name="Content Placeholder 2"/>
          <p:cNvSpPr>
            <a:spLocks noGrp="1"/>
          </p:cNvSpPr>
          <p:nvPr>
            <p:ph idx="1"/>
          </p:nvPr>
        </p:nvSpPr>
        <p:spPr/>
        <p:txBody>
          <a:bodyPr/>
          <a:lstStyle/>
          <a:p>
            <a:pPr marL="0" indent="0" algn="just">
              <a:buNone/>
            </a:pPr>
            <a:r>
              <a:rPr lang="en-US" dirty="0" smtClean="0"/>
              <a:t>This method synchronously append data to a file, creating the file if it does not yet exist. data can be a string or a &lt;Buffer&gt;.</a:t>
            </a:r>
          </a:p>
          <a:p>
            <a:pPr marL="0" indent="0" algn="just">
              <a:buNone/>
            </a:pPr>
            <a:r>
              <a:rPr lang="en-US" b="1" dirty="0"/>
              <a:t>p</a:t>
            </a:r>
            <a:r>
              <a:rPr lang="en-US" b="1" dirty="0" smtClean="0"/>
              <a:t>ath </a:t>
            </a:r>
            <a:r>
              <a:rPr lang="en-US" dirty="0" smtClean="0"/>
              <a:t>– file name</a:t>
            </a:r>
          </a:p>
          <a:p>
            <a:pPr marL="0" indent="0" algn="just">
              <a:buNone/>
            </a:pPr>
            <a:r>
              <a:rPr lang="en-US" b="1" dirty="0"/>
              <a:t>d</a:t>
            </a:r>
            <a:r>
              <a:rPr lang="en-US" b="1" dirty="0" smtClean="0"/>
              <a:t>ata </a:t>
            </a:r>
            <a:r>
              <a:rPr lang="en-US" dirty="0" smtClean="0"/>
              <a:t>– data to be appended</a:t>
            </a:r>
          </a:p>
          <a:p>
            <a:pPr marL="0" indent="0" algn="just">
              <a:buNone/>
            </a:pPr>
            <a:r>
              <a:rPr lang="en-US" b="1" dirty="0"/>
              <a:t>o</a:t>
            </a:r>
            <a:r>
              <a:rPr lang="en-US" b="1" dirty="0" smtClean="0"/>
              <a:t>ptions</a:t>
            </a:r>
            <a:r>
              <a:rPr lang="en-US" dirty="0" smtClean="0"/>
              <a:t> - </a:t>
            </a:r>
            <a:r>
              <a:rPr lang="en-IN" dirty="0" smtClean="0"/>
              <a:t>optional parameters such as encoding and flag</a:t>
            </a:r>
          </a:p>
          <a:p>
            <a:pPr marL="0" indent="0" algn="just">
              <a:buNone/>
            </a:pPr>
            <a:endParaRPr lang="en-IN" b="1" dirty="0"/>
          </a:p>
        </p:txBody>
      </p:sp>
    </p:spTree>
    <p:extLst>
      <p:ext uri="{BB962C8B-B14F-4D97-AF65-F5344CB8AC3E}">
        <p14:creationId xmlns:p14="http://schemas.microsoft.com/office/powerpoint/2010/main" val="2764474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fs.appendFile</a:t>
            </a:r>
            <a:r>
              <a:rPr lang="en-IN" b="1" dirty="0"/>
              <a:t>(path, data[, options], </a:t>
            </a:r>
            <a:r>
              <a:rPr lang="en-IN" b="1" dirty="0" err="1"/>
              <a:t>callback</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asynchronously append data to a file, creating the file if it does not yet exist. data can be a string or a &lt;Buffer&gt;.</a:t>
            </a:r>
          </a:p>
          <a:p>
            <a:pPr marL="0" indent="0" algn="just">
              <a:buNone/>
            </a:pPr>
            <a:r>
              <a:rPr lang="en-US" b="1" dirty="0" smtClean="0"/>
              <a:t>path </a:t>
            </a:r>
            <a:r>
              <a:rPr lang="en-US" dirty="0" smtClean="0"/>
              <a:t>– file name</a:t>
            </a:r>
          </a:p>
          <a:p>
            <a:pPr marL="0" indent="0" algn="just">
              <a:buNone/>
            </a:pPr>
            <a:r>
              <a:rPr lang="en-US" b="1" dirty="0" smtClean="0"/>
              <a:t>data </a:t>
            </a:r>
            <a:r>
              <a:rPr lang="en-US" dirty="0" smtClean="0"/>
              <a:t>– data to be appended</a:t>
            </a:r>
          </a:p>
          <a:p>
            <a:pPr marL="0" indent="0" algn="just">
              <a:buNone/>
            </a:pPr>
            <a:r>
              <a:rPr lang="en-US" b="1" dirty="0" smtClean="0"/>
              <a:t>options</a:t>
            </a:r>
            <a:r>
              <a:rPr lang="en-US" dirty="0" smtClean="0"/>
              <a:t> - </a:t>
            </a:r>
            <a:r>
              <a:rPr lang="en-IN" dirty="0" smtClean="0"/>
              <a:t>optional parameters such as encoding and flag</a:t>
            </a:r>
          </a:p>
          <a:p>
            <a:pPr marL="0" indent="0" algn="just">
              <a:buNone/>
            </a:pPr>
            <a:r>
              <a:rPr lang="en-US" b="1" dirty="0"/>
              <a:t>c</a:t>
            </a:r>
            <a:r>
              <a:rPr lang="en-US" b="1" dirty="0" smtClean="0"/>
              <a:t>allback </a:t>
            </a:r>
            <a:r>
              <a:rPr lang="en-US" dirty="0" smtClean="0"/>
              <a:t>- </a:t>
            </a:r>
            <a:r>
              <a:rPr lang="en-US" dirty="0" smtClean="0"/>
              <a:t>accepts err as </a:t>
            </a:r>
            <a:r>
              <a:rPr lang="en-US" smtClean="0"/>
              <a:t>the parameter</a:t>
            </a:r>
            <a:endParaRPr lang="en-IN" b="1" smtClean="0"/>
          </a:p>
        </p:txBody>
      </p:sp>
    </p:spTree>
    <p:extLst>
      <p:ext uri="{BB962C8B-B14F-4D97-AF65-F5344CB8AC3E}">
        <p14:creationId xmlns:p14="http://schemas.microsoft.com/office/powerpoint/2010/main" val="2937626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Synchronous and asynchronous methods in File system</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461408"/>
              </p:ext>
            </p:extLst>
          </p:nvPr>
        </p:nvGraphicFramePr>
        <p:xfrm>
          <a:off x="457200" y="1600200"/>
          <a:ext cx="8229600" cy="3688080"/>
        </p:xfrm>
        <a:graphic>
          <a:graphicData uri="http://schemas.openxmlformats.org/drawingml/2006/table">
            <a:tbl>
              <a:tblPr firstRow="1" bandRow="1">
                <a:tableStyleId>{073A0DAA-6AF3-43AB-8588-CEC1D06C72B9}</a:tableStyleId>
              </a:tblPr>
              <a:tblGrid>
                <a:gridCol w="4114800"/>
                <a:gridCol w="4114800"/>
              </a:tblGrid>
              <a:tr h="370840">
                <a:tc>
                  <a:txBody>
                    <a:bodyPr/>
                    <a:lstStyle/>
                    <a:p>
                      <a:r>
                        <a:rPr lang="en-US" sz="2000" dirty="0" smtClean="0"/>
                        <a:t>Synchronous methods</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Asynchronous methods</a:t>
                      </a:r>
                      <a:endParaRPr lang="en-IN" sz="2000" dirty="0" smtClean="0"/>
                    </a:p>
                  </a:txBody>
                  <a:tcPr/>
                </a:tc>
              </a:tr>
              <a:tr h="370840">
                <a:tc>
                  <a:txBody>
                    <a:bodyPr/>
                    <a:lstStyle/>
                    <a:p>
                      <a:r>
                        <a:rPr lang="en-IN" sz="2000" dirty="0" err="1" smtClean="0"/>
                        <a:t>fs.readFileSync</a:t>
                      </a:r>
                      <a:r>
                        <a:rPr lang="en-IN" sz="2000" dirty="0" smtClean="0"/>
                        <a:t>(path[, options])</a:t>
                      </a:r>
                      <a:endParaRPr lang="en-IN" sz="2000" dirty="0"/>
                    </a:p>
                  </a:txBody>
                  <a:tcPr/>
                </a:tc>
                <a:tc>
                  <a:txBody>
                    <a:bodyPr/>
                    <a:lstStyle/>
                    <a:p>
                      <a:r>
                        <a:rPr lang="en-IN" sz="2000" dirty="0" err="1" smtClean="0"/>
                        <a:t>fs.readFile</a:t>
                      </a:r>
                      <a:r>
                        <a:rPr lang="en-IN" sz="2000" dirty="0" smtClean="0"/>
                        <a:t>(path[, options], </a:t>
                      </a:r>
                      <a:r>
                        <a:rPr lang="en-IN" sz="2000" dirty="0" err="1" smtClean="0"/>
                        <a:t>callback</a:t>
                      </a:r>
                      <a:r>
                        <a:rPr lang="en-IN" sz="2000" dirty="0" smtClean="0"/>
                        <a:t>)</a:t>
                      </a:r>
                      <a:endParaRPr lang="en-IN" sz="2000" dirty="0"/>
                    </a:p>
                  </a:txBody>
                  <a:tcPr/>
                </a:tc>
              </a:tr>
              <a:tr h="370840">
                <a:tc>
                  <a:txBody>
                    <a:bodyPr/>
                    <a:lstStyle/>
                    <a:p>
                      <a:r>
                        <a:rPr lang="en-IN" sz="2000" dirty="0" err="1" smtClean="0"/>
                        <a:t>fs.writeFileSync</a:t>
                      </a:r>
                      <a:r>
                        <a:rPr lang="en-IN" sz="2000" dirty="0" smtClean="0"/>
                        <a:t>(file, data[, options])</a:t>
                      </a:r>
                      <a:endParaRPr lang="en-IN" sz="2000" dirty="0"/>
                    </a:p>
                  </a:txBody>
                  <a:tcPr/>
                </a:tc>
                <a:tc>
                  <a:txBody>
                    <a:bodyPr/>
                    <a:lstStyle/>
                    <a:p>
                      <a:r>
                        <a:rPr lang="en-IN" sz="2000" dirty="0" err="1" smtClean="0"/>
                        <a:t>fs.writeFile</a:t>
                      </a:r>
                      <a:r>
                        <a:rPr lang="en-IN" sz="2000" dirty="0" smtClean="0"/>
                        <a:t>(file, data[, options], </a:t>
                      </a:r>
                      <a:r>
                        <a:rPr lang="en-IN" sz="2000" dirty="0" err="1" smtClean="0"/>
                        <a:t>callback</a:t>
                      </a:r>
                      <a:r>
                        <a:rPr lang="en-IN" sz="2000" dirty="0" smtClean="0"/>
                        <a:t>)</a:t>
                      </a:r>
                      <a:endParaRPr lang="en-IN" sz="2000" dirty="0"/>
                    </a:p>
                  </a:txBody>
                  <a:tcPr/>
                </a:tc>
              </a:tr>
              <a:tr h="370840">
                <a:tc>
                  <a:txBody>
                    <a:bodyPr/>
                    <a:lstStyle/>
                    <a:p>
                      <a:r>
                        <a:rPr lang="en-IN" sz="2000" dirty="0" err="1" smtClean="0"/>
                        <a:t>fs.renameSync</a:t>
                      </a:r>
                      <a:r>
                        <a:rPr lang="en-IN" sz="2000" dirty="0" smtClean="0"/>
                        <a:t>(</a:t>
                      </a:r>
                      <a:r>
                        <a:rPr lang="en-IN" sz="2000" dirty="0" err="1" smtClean="0"/>
                        <a:t>oldPath</a:t>
                      </a:r>
                      <a:r>
                        <a:rPr lang="en-IN" sz="2000" dirty="0" smtClean="0"/>
                        <a:t>, </a:t>
                      </a:r>
                      <a:r>
                        <a:rPr lang="en-IN" sz="2000" dirty="0" err="1" smtClean="0"/>
                        <a:t>newPath</a:t>
                      </a:r>
                      <a:r>
                        <a:rPr lang="en-IN" sz="2000" dirty="0" smtClean="0"/>
                        <a:t>)</a:t>
                      </a:r>
                      <a:endParaRPr lang="en-IN" sz="2000" dirty="0"/>
                    </a:p>
                  </a:txBody>
                  <a:tcPr/>
                </a:tc>
                <a:tc>
                  <a:txBody>
                    <a:bodyPr/>
                    <a:lstStyle/>
                    <a:p>
                      <a:r>
                        <a:rPr lang="en-IN" sz="2000" dirty="0" err="1" smtClean="0"/>
                        <a:t>fs.rename</a:t>
                      </a:r>
                      <a:r>
                        <a:rPr lang="en-IN" sz="2000" dirty="0" smtClean="0"/>
                        <a:t>(</a:t>
                      </a:r>
                      <a:r>
                        <a:rPr lang="en-IN" sz="2000" dirty="0" err="1" smtClean="0"/>
                        <a:t>oldPath</a:t>
                      </a:r>
                      <a:r>
                        <a:rPr lang="en-IN" sz="2000" dirty="0" smtClean="0"/>
                        <a:t>, </a:t>
                      </a:r>
                      <a:r>
                        <a:rPr lang="en-IN" sz="2000" dirty="0" err="1" smtClean="0"/>
                        <a:t>newPath</a:t>
                      </a:r>
                      <a:r>
                        <a:rPr lang="en-IN" sz="2000" dirty="0" smtClean="0"/>
                        <a:t>, </a:t>
                      </a:r>
                      <a:r>
                        <a:rPr lang="en-IN" sz="2000" dirty="0" err="1" smtClean="0"/>
                        <a:t>callback</a:t>
                      </a:r>
                      <a:r>
                        <a:rPr lang="en-IN" sz="2000" dirty="0" smtClean="0"/>
                        <a:t>)</a:t>
                      </a:r>
                      <a:endParaRPr lang="en-IN" sz="2000" dirty="0"/>
                    </a:p>
                  </a:txBody>
                  <a:tcPr/>
                </a:tc>
              </a:tr>
              <a:tr h="370840">
                <a:tc>
                  <a:txBody>
                    <a:bodyPr/>
                    <a:lstStyle/>
                    <a:p>
                      <a:r>
                        <a:rPr lang="en-IN" sz="2000" dirty="0" err="1" smtClean="0"/>
                        <a:t>fs.unlinkSync</a:t>
                      </a:r>
                      <a:r>
                        <a:rPr lang="en-IN" sz="2000" dirty="0" smtClean="0"/>
                        <a:t>(path)</a:t>
                      </a:r>
                      <a:endParaRPr lang="en-IN" sz="2000" dirty="0"/>
                    </a:p>
                  </a:txBody>
                  <a:tcPr/>
                </a:tc>
                <a:tc>
                  <a:txBody>
                    <a:bodyPr/>
                    <a:lstStyle/>
                    <a:p>
                      <a:r>
                        <a:rPr lang="en-IN" sz="2000" dirty="0" err="1" smtClean="0"/>
                        <a:t>fs.unlink</a:t>
                      </a:r>
                      <a:r>
                        <a:rPr lang="en-IN" sz="2000" dirty="0" smtClean="0"/>
                        <a:t>(path, </a:t>
                      </a:r>
                      <a:r>
                        <a:rPr lang="en-IN" sz="2000" dirty="0" err="1" smtClean="0"/>
                        <a:t>callback</a:t>
                      </a:r>
                      <a:r>
                        <a:rPr lang="en-IN" sz="2000" dirty="0" smtClean="0"/>
                        <a:t>)</a:t>
                      </a:r>
                      <a:endParaRPr lang="en-IN" sz="2000" dirty="0"/>
                    </a:p>
                  </a:txBody>
                  <a:tcPr/>
                </a:tc>
              </a:tr>
              <a:tr h="370840">
                <a:tc>
                  <a:txBody>
                    <a:bodyPr/>
                    <a:lstStyle/>
                    <a:p>
                      <a:r>
                        <a:rPr lang="en-IN" sz="2000" dirty="0" err="1" smtClean="0"/>
                        <a:t>fs.copyFileSync</a:t>
                      </a:r>
                      <a:r>
                        <a:rPr lang="en-IN" sz="2000" dirty="0" smtClean="0"/>
                        <a:t>(</a:t>
                      </a:r>
                      <a:r>
                        <a:rPr lang="en-IN" sz="2000" dirty="0" err="1" smtClean="0"/>
                        <a:t>src</a:t>
                      </a:r>
                      <a:r>
                        <a:rPr lang="en-IN" sz="2000" dirty="0" smtClean="0"/>
                        <a:t>, </a:t>
                      </a:r>
                      <a:r>
                        <a:rPr lang="en-IN" sz="2000" dirty="0" err="1" smtClean="0"/>
                        <a:t>dest</a:t>
                      </a:r>
                      <a:r>
                        <a:rPr lang="en-IN" sz="2000" dirty="0" smtClean="0"/>
                        <a:t>[, mode])</a:t>
                      </a:r>
                      <a:endParaRPr lang="en-IN" sz="2000" dirty="0"/>
                    </a:p>
                  </a:txBody>
                  <a:tcPr/>
                </a:tc>
                <a:tc>
                  <a:txBody>
                    <a:bodyPr/>
                    <a:lstStyle/>
                    <a:p>
                      <a:r>
                        <a:rPr lang="en-IN" sz="2000" dirty="0" err="1" smtClean="0"/>
                        <a:t>fs.copyFile</a:t>
                      </a:r>
                      <a:r>
                        <a:rPr lang="en-IN" sz="2000" dirty="0" smtClean="0"/>
                        <a:t>(</a:t>
                      </a:r>
                      <a:r>
                        <a:rPr lang="en-IN" sz="2000" dirty="0" err="1" smtClean="0"/>
                        <a:t>src</a:t>
                      </a:r>
                      <a:r>
                        <a:rPr lang="en-IN" sz="2000" dirty="0" smtClean="0"/>
                        <a:t>, </a:t>
                      </a:r>
                      <a:r>
                        <a:rPr lang="en-IN" sz="2000" dirty="0" err="1" smtClean="0"/>
                        <a:t>dest</a:t>
                      </a:r>
                      <a:r>
                        <a:rPr lang="en-IN" sz="2000" dirty="0" smtClean="0"/>
                        <a:t>[, mode], </a:t>
                      </a:r>
                      <a:r>
                        <a:rPr lang="en-IN" sz="2000" dirty="0" err="1" smtClean="0"/>
                        <a:t>callback</a:t>
                      </a:r>
                      <a:r>
                        <a:rPr lang="en-IN" sz="2000" dirty="0" smtClean="0"/>
                        <a:t>)</a:t>
                      </a:r>
                      <a:endParaRPr lang="en-IN" sz="2000" dirty="0"/>
                    </a:p>
                  </a:txBody>
                  <a:tcPr/>
                </a:tc>
              </a:tr>
              <a:tr h="370840">
                <a:tc>
                  <a:txBody>
                    <a:bodyPr/>
                    <a:lstStyle/>
                    <a:p>
                      <a:r>
                        <a:rPr lang="en-IN" sz="2000" dirty="0" err="1" smtClean="0"/>
                        <a:t>fs.appendFileSync</a:t>
                      </a:r>
                      <a:r>
                        <a:rPr lang="en-IN" sz="2000" dirty="0" smtClean="0"/>
                        <a:t>(path, data[, options])</a:t>
                      </a:r>
                      <a:endParaRPr lang="en-IN" sz="2000" dirty="0"/>
                    </a:p>
                  </a:txBody>
                  <a:tcPr/>
                </a:tc>
                <a:tc>
                  <a:txBody>
                    <a:bodyPr/>
                    <a:lstStyle/>
                    <a:p>
                      <a:r>
                        <a:rPr lang="en-IN" sz="2000" dirty="0" err="1" smtClean="0"/>
                        <a:t>fs.appendFile</a:t>
                      </a:r>
                      <a:r>
                        <a:rPr lang="en-IN" sz="2000" dirty="0" smtClean="0"/>
                        <a:t>(path, data[, options], </a:t>
                      </a:r>
                      <a:r>
                        <a:rPr lang="en-IN" sz="2000" dirty="0" err="1" smtClean="0"/>
                        <a:t>callback</a:t>
                      </a:r>
                      <a:r>
                        <a:rPr lang="en-IN" sz="2000" dirty="0" smtClean="0"/>
                        <a:t>)</a:t>
                      </a:r>
                      <a:endParaRPr lang="en-IN" sz="2000" dirty="0"/>
                    </a:p>
                  </a:txBody>
                  <a:tcPr/>
                </a:tc>
              </a:tr>
            </a:tbl>
          </a:graphicData>
        </a:graphic>
      </p:graphicFrame>
    </p:spTree>
    <p:extLst>
      <p:ext uri="{BB962C8B-B14F-4D97-AF65-F5344CB8AC3E}">
        <p14:creationId xmlns:p14="http://schemas.microsoft.com/office/powerpoint/2010/main" val="3279870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Synchronous methods in File system</a:t>
            </a:r>
            <a:endParaRPr lang="en-IN" b="1" dirty="0"/>
          </a:p>
        </p:txBody>
      </p:sp>
      <p:sp>
        <p:nvSpPr>
          <p:cNvPr id="3" name="Content Placeholder 2"/>
          <p:cNvSpPr>
            <a:spLocks noGrp="1"/>
          </p:cNvSpPr>
          <p:nvPr>
            <p:ph idx="1"/>
          </p:nvPr>
        </p:nvSpPr>
        <p:spPr/>
        <p:txBody>
          <a:bodyPr/>
          <a:lstStyle/>
          <a:p>
            <a:pPr algn="just"/>
            <a:r>
              <a:rPr lang="en-US" dirty="0" smtClean="0"/>
              <a:t>Synchronous functions block the execution of the program until the file operation is performed. They do not accept a callback function.</a:t>
            </a:r>
          </a:p>
          <a:p>
            <a:pPr marL="0" indent="0" algn="just">
              <a:buNone/>
            </a:pPr>
            <a:endParaRPr lang="en-IN" dirty="0"/>
          </a:p>
        </p:txBody>
      </p:sp>
    </p:spTree>
    <p:extLst>
      <p:ext uri="{BB962C8B-B14F-4D97-AF65-F5344CB8AC3E}">
        <p14:creationId xmlns:p14="http://schemas.microsoft.com/office/powerpoint/2010/main" val="52498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fs.readFileSync</a:t>
            </a:r>
            <a:r>
              <a:rPr lang="en-IN" b="1" dirty="0" smtClean="0"/>
              <a:t>(path[, options])</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a:t>
            </a:r>
            <a:r>
              <a:rPr lang="en-US" dirty="0" smtClean="0"/>
              <a:t>ynchronously reads the entire contents of a file.</a:t>
            </a:r>
            <a:endParaRPr lang="en-IN" dirty="0" smtClean="0"/>
          </a:p>
          <a:p>
            <a:pPr marL="0" indent="0" algn="just">
              <a:buNone/>
            </a:pPr>
            <a:r>
              <a:rPr lang="en-IN" b="1" dirty="0" smtClean="0"/>
              <a:t>path</a:t>
            </a:r>
            <a:r>
              <a:rPr lang="en-IN" dirty="0" smtClean="0"/>
              <a:t> – file name</a:t>
            </a:r>
          </a:p>
          <a:p>
            <a:pPr marL="0" indent="0" algn="just">
              <a:buNone/>
            </a:pPr>
            <a:r>
              <a:rPr lang="en-IN" b="1" dirty="0"/>
              <a:t>o</a:t>
            </a:r>
            <a:r>
              <a:rPr lang="en-IN" b="1" dirty="0" smtClean="0"/>
              <a:t>ptions</a:t>
            </a:r>
            <a:r>
              <a:rPr lang="en-IN" dirty="0" smtClean="0"/>
              <a:t> – optional parameters such as encoding and flag</a:t>
            </a:r>
            <a:endParaRPr lang="en-IN" dirty="0"/>
          </a:p>
        </p:txBody>
      </p:sp>
    </p:spTree>
    <p:extLst>
      <p:ext uri="{BB962C8B-B14F-4D97-AF65-F5344CB8AC3E}">
        <p14:creationId xmlns:p14="http://schemas.microsoft.com/office/powerpoint/2010/main" val="87511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fs.readFile</a:t>
            </a:r>
            <a:r>
              <a:rPr lang="en-IN" b="1" dirty="0" smtClean="0"/>
              <a:t>(path[, options], </a:t>
            </a:r>
            <a:r>
              <a:rPr lang="en-IN" b="1" dirty="0" err="1" smtClean="0"/>
              <a:t>callback</a:t>
            </a:r>
            <a:r>
              <a:rPr lang="en-IN" b="1" dirty="0" smtClean="0"/>
              <a:t>)</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smtClean="0"/>
              <a:t>This method asynchronously </a:t>
            </a:r>
            <a:r>
              <a:rPr lang="en-US" dirty="0"/>
              <a:t>reads the entire contents of a file.</a:t>
            </a:r>
            <a:endParaRPr lang="en-IN" dirty="0" smtClean="0"/>
          </a:p>
          <a:p>
            <a:pPr marL="0" indent="0" algn="just">
              <a:buNone/>
            </a:pPr>
            <a:r>
              <a:rPr lang="en-IN" b="1" dirty="0" smtClean="0"/>
              <a:t>path</a:t>
            </a:r>
            <a:r>
              <a:rPr lang="en-IN" dirty="0" smtClean="0"/>
              <a:t> – file name</a:t>
            </a:r>
          </a:p>
          <a:p>
            <a:pPr marL="0" indent="0" algn="just">
              <a:buNone/>
            </a:pPr>
            <a:r>
              <a:rPr lang="en-IN" b="1" dirty="0"/>
              <a:t>o</a:t>
            </a:r>
            <a:r>
              <a:rPr lang="en-IN" b="1" dirty="0" smtClean="0"/>
              <a:t>ptions</a:t>
            </a:r>
            <a:r>
              <a:rPr lang="en-IN" dirty="0" smtClean="0"/>
              <a:t> – optional parameters such as encoding and flag</a:t>
            </a:r>
          </a:p>
          <a:p>
            <a:pPr marL="0" indent="0" algn="just">
              <a:buNone/>
            </a:pPr>
            <a:r>
              <a:rPr lang="en-US" b="1" dirty="0" smtClean="0"/>
              <a:t>callback </a:t>
            </a:r>
            <a:r>
              <a:rPr lang="en-US" dirty="0" smtClean="0"/>
              <a:t>– accepts two parameters that is, err and data</a:t>
            </a:r>
            <a:endParaRPr lang="en-IN" dirty="0"/>
          </a:p>
        </p:txBody>
      </p:sp>
    </p:spTree>
    <p:extLst>
      <p:ext uri="{BB962C8B-B14F-4D97-AF65-F5344CB8AC3E}">
        <p14:creationId xmlns:p14="http://schemas.microsoft.com/office/powerpoint/2010/main" val="385754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fs.writeFileSync</a:t>
            </a:r>
            <a:r>
              <a:rPr lang="en-IN" b="1" dirty="0" smtClean="0"/>
              <a:t>(file, data[, options])</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synchronously writes data to the file, replacing the file if it already exists. data can be a string or a buffer.</a:t>
            </a:r>
            <a:endParaRPr lang="en-US" b="1" dirty="0" smtClean="0"/>
          </a:p>
          <a:p>
            <a:pPr marL="0" indent="0" algn="just">
              <a:buNone/>
            </a:pPr>
            <a:r>
              <a:rPr lang="en-US" b="1" dirty="0" smtClean="0"/>
              <a:t>file</a:t>
            </a:r>
            <a:r>
              <a:rPr lang="en-US" dirty="0" smtClean="0"/>
              <a:t> – file name</a:t>
            </a:r>
          </a:p>
          <a:p>
            <a:pPr marL="0" indent="0" algn="just">
              <a:buNone/>
            </a:pPr>
            <a:r>
              <a:rPr lang="en-US" b="1" dirty="0"/>
              <a:t>d</a:t>
            </a:r>
            <a:r>
              <a:rPr lang="en-US" b="1" dirty="0" smtClean="0"/>
              <a:t>ata</a:t>
            </a:r>
            <a:r>
              <a:rPr lang="en-US" dirty="0" smtClean="0"/>
              <a:t> – data to be written</a:t>
            </a:r>
          </a:p>
          <a:p>
            <a:pPr marL="0" indent="0" algn="just">
              <a:buNone/>
            </a:pPr>
            <a:r>
              <a:rPr lang="en-IN" b="1" dirty="0" smtClean="0"/>
              <a:t>options</a:t>
            </a:r>
            <a:r>
              <a:rPr lang="en-IN" dirty="0" smtClean="0"/>
              <a:t> – optional parameters such as encoding and flag</a:t>
            </a:r>
            <a:endParaRPr lang="en-IN" dirty="0"/>
          </a:p>
        </p:txBody>
      </p:sp>
    </p:spTree>
    <p:extLst>
      <p:ext uri="{BB962C8B-B14F-4D97-AF65-F5344CB8AC3E}">
        <p14:creationId xmlns:p14="http://schemas.microsoft.com/office/powerpoint/2010/main" val="1134590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fs.writeFile</a:t>
            </a:r>
            <a:r>
              <a:rPr lang="en-IN" b="1" dirty="0" smtClean="0"/>
              <a:t>(file, data[, options], </a:t>
            </a:r>
            <a:r>
              <a:rPr lang="en-IN" b="1" dirty="0" err="1" smtClean="0"/>
              <a:t>callback</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asynchronously </a:t>
            </a:r>
            <a:r>
              <a:rPr lang="en-US" dirty="0"/>
              <a:t>writes data to the file, replacing the file if it already exists. </a:t>
            </a:r>
            <a:r>
              <a:rPr lang="en-US" dirty="0" smtClean="0"/>
              <a:t>data</a:t>
            </a:r>
            <a:r>
              <a:rPr lang="en-US" dirty="0"/>
              <a:t> can be a string or a buffer.</a:t>
            </a:r>
            <a:endParaRPr lang="en-US" dirty="0" smtClean="0"/>
          </a:p>
          <a:p>
            <a:pPr marL="0" indent="0" algn="just">
              <a:buNone/>
            </a:pPr>
            <a:r>
              <a:rPr lang="en-US" b="1" dirty="0" smtClean="0"/>
              <a:t>file</a:t>
            </a:r>
            <a:r>
              <a:rPr lang="en-US" dirty="0" smtClean="0"/>
              <a:t> – file name</a:t>
            </a:r>
          </a:p>
          <a:p>
            <a:pPr marL="0" indent="0" algn="just">
              <a:buNone/>
            </a:pPr>
            <a:r>
              <a:rPr lang="en-US" b="1" dirty="0" smtClean="0"/>
              <a:t>data</a:t>
            </a:r>
            <a:r>
              <a:rPr lang="en-US" dirty="0" smtClean="0"/>
              <a:t> – data to be written</a:t>
            </a:r>
          </a:p>
          <a:p>
            <a:pPr marL="0" indent="0" algn="just">
              <a:buNone/>
            </a:pPr>
            <a:r>
              <a:rPr lang="en-IN" b="1" dirty="0" smtClean="0"/>
              <a:t>options</a:t>
            </a:r>
            <a:r>
              <a:rPr lang="en-IN" dirty="0" smtClean="0"/>
              <a:t> – optional parameters such as encoding and flag</a:t>
            </a:r>
          </a:p>
          <a:p>
            <a:pPr marL="0" indent="0" algn="just">
              <a:buNone/>
            </a:pPr>
            <a:r>
              <a:rPr lang="en-US" b="1" dirty="0" smtClean="0"/>
              <a:t>callback</a:t>
            </a:r>
            <a:r>
              <a:rPr lang="en-US" dirty="0" smtClean="0"/>
              <a:t> – accepts one parameter that is err</a:t>
            </a:r>
            <a:endParaRPr lang="en-IN" dirty="0" smtClean="0"/>
          </a:p>
          <a:p>
            <a:pPr marL="0" indent="0" algn="just">
              <a:buNone/>
            </a:pPr>
            <a:endParaRPr lang="en-IN" dirty="0"/>
          </a:p>
        </p:txBody>
      </p:sp>
    </p:spTree>
    <p:extLst>
      <p:ext uri="{BB962C8B-B14F-4D97-AF65-F5344CB8AC3E}">
        <p14:creationId xmlns:p14="http://schemas.microsoft.com/office/powerpoint/2010/main" val="2688812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fs.renameSync</a:t>
            </a:r>
            <a:r>
              <a:rPr lang="en-IN" b="1" dirty="0"/>
              <a:t>(</a:t>
            </a:r>
            <a:r>
              <a:rPr lang="en-IN" b="1" dirty="0" err="1"/>
              <a:t>oldPath</a:t>
            </a:r>
            <a:r>
              <a:rPr lang="en-IN" b="1" dirty="0"/>
              <a:t>, </a:t>
            </a:r>
            <a:r>
              <a:rPr lang="en-IN" b="1" dirty="0" err="1"/>
              <a:t>newPath</a:t>
            </a:r>
            <a:r>
              <a:rPr lang="en-IN" b="1" dirty="0"/>
              <a:t>)</a:t>
            </a:r>
          </a:p>
        </p:txBody>
      </p:sp>
      <p:sp>
        <p:nvSpPr>
          <p:cNvPr id="3" name="Content Placeholder 2"/>
          <p:cNvSpPr>
            <a:spLocks noGrp="1"/>
          </p:cNvSpPr>
          <p:nvPr>
            <p:ph idx="1"/>
          </p:nvPr>
        </p:nvSpPr>
        <p:spPr/>
        <p:txBody>
          <a:bodyPr/>
          <a:lstStyle/>
          <a:p>
            <a:pPr marL="0" indent="0" algn="just">
              <a:buNone/>
            </a:pPr>
            <a:r>
              <a:rPr lang="en-US" dirty="0" smtClean="0"/>
              <a:t>This method renames </a:t>
            </a:r>
            <a:r>
              <a:rPr lang="en-US" dirty="0"/>
              <a:t>the file from </a:t>
            </a:r>
            <a:r>
              <a:rPr lang="en-US" dirty="0" err="1" smtClean="0"/>
              <a:t>oldPath</a:t>
            </a:r>
            <a:r>
              <a:rPr lang="en-US" dirty="0"/>
              <a:t> to </a:t>
            </a:r>
            <a:r>
              <a:rPr lang="en-US" dirty="0" err="1" smtClean="0"/>
              <a:t>newPath</a:t>
            </a:r>
            <a:endParaRPr lang="en-IN" dirty="0"/>
          </a:p>
        </p:txBody>
      </p:sp>
    </p:spTree>
    <p:extLst>
      <p:ext uri="{BB962C8B-B14F-4D97-AF65-F5344CB8AC3E}">
        <p14:creationId xmlns:p14="http://schemas.microsoft.com/office/powerpoint/2010/main" val="1230061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fs.rename</a:t>
            </a:r>
            <a:r>
              <a:rPr lang="en-IN" b="1" dirty="0"/>
              <a:t>(</a:t>
            </a:r>
            <a:r>
              <a:rPr lang="en-IN" b="1" dirty="0" err="1"/>
              <a:t>oldPath</a:t>
            </a:r>
            <a:r>
              <a:rPr lang="en-IN" b="1" dirty="0"/>
              <a:t>, </a:t>
            </a:r>
            <a:r>
              <a:rPr lang="en-IN" b="1" dirty="0" err="1"/>
              <a:t>newPath</a:t>
            </a:r>
            <a:r>
              <a:rPr lang="en-IN" b="1" dirty="0"/>
              <a:t>, </a:t>
            </a:r>
            <a:r>
              <a:rPr lang="en-IN" b="1" dirty="0" err="1"/>
              <a:t>callback</a:t>
            </a:r>
            <a:r>
              <a:rPr lang="en-IN" b="1" dirty="0" smtClean="0"/>
              <a:t>)</a:t>
            </a:r>
            <a:endParaRPr lang="en-IN" b="1" dirty="0"/>
          </a:p>
        </p:txBody>
      </p:sp>
      <p:sp>
        <p:nvSpPr>
          <p:cNvPr id="3" name="Content Placeholder 2"/>
          <p:cNvSpPr>
            <a:spLocks noGrp="1"/>
          </p:cNvSpPr>
          <p:nvPr>
            <p:ph idx="1"/>
          </p:nvPr>
        </p:nvSpPr>
        <p:spPr/>
        <p:txBody>
          <a:bodyPr/>
          <a:lstStyle/>
          <a:p>
            <a:pPr marL="0" indent="0" algn="just">
              <a:buNone/>
            </a:pPr>
            <a:r>
              <a:rPr lang="en-US" dirty="0" smtClean="0"/>
              <a:t>This method asynchronously </a:t>
            </a:r>
            <a:r>
              <a:rPr lang="en-US" dirty="0"/>
              <a:t>rename file at </a:t>
            </a:r>
            <a:r>
              <a:rPr lang="en-US" dirty="0" err="1" smtClean="0"/>
              <a:t>oldPath</a:t>
            </a:r>
            <a:r>
              <a:rPr lang="en-US" dirty="0"/>
              <a:t> to the pathname provided as </a:t>
            </a:r>
            <a:r>
              <a:rPr lang="en-US" dirty="0" err="1" smtClean="0"/>
              <a:t>newPath</a:t>
            </a:r>
            <a:r>
              <a:rPr lang="en-US" dirty="0"/>
              <a:t>. In the case that </a:t>
            </a:r>
            <a:r>
              <a:rPr lang="en-US" dirty="0" err="1" smtClean="0"/>
              <a:t>newPath</a:t>
            </a:r>
            <a:r>
              <a:rPr lang="en-US" dirty="0"/>
              <a:t> already exists, it will be overwritten. If there is a directory at </a:t>
            </a:r>
            <a:r>
              <a:rPr lang="en-US" dirty="0" err="1" smtClean="0"/>
              <a:t>newPath</a:t>
            </a:r>
            <a:r>
              <a:rPr lang="en-US" dirty="0"/>
              <a:t>, an error will be raised instead. No arguments other than a possible exception are given to the completion callback.</a:t>
            </a:r>
            <a:endParaRPr lang="en-IN" dirty="0"/>
          </a:p>
        </p:txBody>
      </p:sp>
    </p:spTree>
    <p:extLst>
      <p:ext uri="{BB962C8B-B14F-4D97-AF65-F5344CB8AC3E}">
        <p14:creationId xmlns:p14="http://schemas.microsoft.com/office/powerpoint/2010/main" val="3792585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TotalTime>
  <Words>486</Words>
  <Application>Microsoft Office PowerPoint</Application>
  <PresentationFormat>On-screen Show (4:3)</PresentationFormat>
  <Paragraphs>74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File system</vt:lpstr>
      <vt:lpstr>Synchronous and asynchronous methods in File system</vt:lpstr>
      <vt:lpstr>Synchronous methods in File system</vt:lpstr>
      <vt:lpstr>fs.readFileSync(path[, options])</vt:lpstr>
      <vt:lpstr>fs.readFile(path[, options], callback)</vt:lpstr>
      <vt:lpstr>fs.writeFileSync(file, data[, options])</vt:lpstr>
      <vt:lpstr>fs.writeFile(file, data[, options], callback)</vt:lpstr>
      <vt:lpstr>fs.renameSync(oldPath, newPath)</vt:lpstr>
      <vt:lpstr>fs.rename(oldPath, newPath, callback)</vt:lpstr>
      <vt:lpstr>fs.unlinkSync(path)</vt:lpstr>
      <vt:lpstr>fs.unlink(path, callback)</vt:lpstr>
      <vt:lpstr>fs.copyFileSync(src, dest[, mode])</vt:lpstr>
      <vt:lpstr>fs.copyFile(src, dest[, mode], callback)</vt:lpstr>
      <vt:lpstr>fs.copyFile(src, dest[, mode], callback)</vt:lpstr>
      <vt:lpstr>fs.appendFileSync(path, data[, options])</vt:lpstr>
      <vt:lpstr>fs.appendFile(path, data[, options], callback)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164</cp:revision>
  <dcterms:created xsi:type="dcterms:W3CDTF">2020-07-17T10:32:53Z</dcterms:created>
  <dcterms:modified xsi:type="dcterms:W3CDTF">2023-03-25T07:45:31Z</dcterms:modified>
</cp:coreProperties>
</file>