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7" r:id="rId2"/>
    <p:sldId id="280" r:id="rId3"/>
    <p:sldId id="281" r:id="rId4"/>
    <p:sldId id="282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url</a:t>
            </a:r>
            <a:r>
              <a:rPr lang="en-US" dirty="0"/>
              <a:t> module provides utilities for URL resolution and parsing. It can be accessed using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url</a:t>
            </a:r>
            <a:r>
              <a:rPr lang="en-IN" dirty="0"/>
              <a:t> = require('</a:t>
            </a:r>
            <a:r>
              <a:rPr lang="en-IN" dirty="0" err="1"/>
              <a:t>url</a:t>
            </a:r>
            <a:r>
              <a:rPr lang="en-IN" dirty="0"/>
              <a:t>');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URL string is a structured string composed of several meaningful components. </a:t>
            </a:r>
            <a:endParaRPr lang="en-US" dirty="0" smtClean="0"/>
          </a:p>
          <a:p>
            <a:pPr algn="just"/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module is one of the core modules that comes with node.js, which is used to parse the URL and its other properties. </a:t>
            </a:r>
            <a:endParaRPr lang="en-US" dirty="0" smtClean="0"/>
          </a:p>
          <a:p>
            <a:pPr algn="just"/>
            <a:r>
              <a:rPr lang="en-US" dirty="0"/>
              <a:t>The Node.js URL Module is provided to perform operations with address URLs. </a:t>
            </a:r>
          </a:p>
          <a:p>
            <a:pPr algn="just"/>
            <a:r>
              <a:rPr lang="en-US" dirty="0"/>
              <a:t>We can split a web address into manageable parts. </a:t>
            </a:r>
          </a:p>
          <a:p>
            <a:pPr algn="just"/>
            <a:r>
              <a:rPr lang="en-US" dirty="0"/>
              <a:t>A URL string may carry information including the protocol such as https, the hostname, query string values, and more.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url.parse</a:t>
            </a:r>
            <a:r>
              <a:rPr lang="en-US" b="1" dirty="0" smtClean="0"/>
              <a:t>()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b="1" dirty="0" err="1"/>
              <a:t>url</a:t>
            </a:r>
            <a:r>
              <a:rPr lang="en-US" dirty="0"/>
              <a:t>. </a:t>
            </a:r>
            <a:r>
              <a:rPr lang="en-US" b="1" dirty="0"/>
              <a:t>parse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takes a </a:t>
            </a:r>
            <a:r>
              <a:rPr lang="en-US" b="1" dirty="0"/>
              <a:t>URL</a:t>
            </a:r>
            <a:r>
              <a:rPr lang="en-US" dirty="0"/>
              <a:t> string, parses it, and it will return a </a:t>
            </a:r>
            <a:r>
              <a:rPr lang="en-US" b="1" dirty="0"/>
              <a:t>URL</a:t>
            </a:r>
            <a:r>
              <a:rPr lang="en-US" dirty="0"/>
              <a:t> object with each part of the address as </a:t>
            </a:r>
            <a:r>
              <a:rPr lang="en-US" dirty="0" smtClean="0"/>
              <a:t>properties.</a:t>
            </a:r>
          </a:p>
          <a:p>
            <a:pPr algn="just"/>
            <a:r>
              <a:rPr lang="en-US" dirty="0" smtClean="0"/>
              <a:t>Parameters</a:t>
            </a:r>
            <a:r>
              <a:rPr lang="en-US" dirty="0"/>
              <a:t>: This </a:t>
            </a:r>
            <a:r>
              <a:rPr lang="en-US" b="1" dirty="0"/>
              <a:t>method</a:t>
            </a:r>
            <a:r>
              <a:rPr lang="en-US" dirty="0"/>
              <a:t> accepts three </a:t>
            </a:r>
            <a:r>
              <a:rPr lang="en-US" dirty="0" smtClean="0"/>
              <a:t>parameters </a:t>
            </a:r>
          </a:p>
          <a:p>
            <a:pPr algn="just"/>
            <a:endParaRPr lang="en-US" dirty="0"/>
          </a:p>
          <a:p>
            <a:pPr marL="137160" indent="0">
              <a:buNone/>
            </a:pPr>
            <a:r>
              <a:rPr lang="en-US" dirty="0" err="1"/>
              <a:t>url.parse</a:t>
            </a:r>
            <a:r>
              <a:rPr lang="en-US" dirty="0"/>
              <a:t>( </a:t>
            </a:r>
            <a:r>
              <a:rPr lang="en-US" dirty="0" err="1"/>
              <a:t>urlString</a:t>
            </a:r>
            <a:r>
              <a:rPr lang="en-US" dirty="0"/>
              <a:t>, </a:t>
            </a:r>
            <a:r>
              <a:rPr lang="en-US" dirty="0" err="1" smtClean="0"/>
              <a:t>parseQueryString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url.parse</a:t>
            </a:r>
            <a:r>
              <a:rPr lang="en-US" b="1" dirty="0" smtClean="0"/>
              <a:t>() method 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err="1"/>
              <a:t>urlString</a:t>
            </a:r>
            <a:r>
              <a:rPr lang="en-US" b="1" dirty="0"/>
              <a:t>:</a:t>
            </a:r>
            <a:r>
              <a:rPr lang="en-US" dirty="0"/>
              <a:t> It holds the URL string which need to parse.</a:t>
            </a:r>
          </a:p>
          <a:p>
            <a:pPr algn="just" fontAlgn="base"/>
            <a:r>
              <a:rPr lang="en-US" b="1" dirty="0" err="1"/>
              <a:t>parseQueryString</a:t>
            </a:r>
            <a:r>
              <a:rPr lang="en-US" b="1" dirty="0"/>
              <a:t>:</a:t>
            </a:r>
            <a:r>
              <a:rPr lang="en-US" dirty="0"/>
              <a:t> It is a </a:t>
            </a:r>
            <a:r>
              <a:rPr lang="en-US" dirty="0" err="1"/>
              <a:t>boolean</a:t>
            </a:r>
            <a:r>
              <a:rPr lang="en-US" dirty="0"/>
              <a:t> value. If it set to true then the query property will be set to an object returned by the </a:t>
            </a:r>
            <a:r>
              <a:rPr lang="en-US" dirty="0" err="1"/>
              <a:t>querystring</a:t>
            </a:r>
            <a:r>
              <a:rPr lang="en-US" dirty="0"/>
              <a:t> module’s parse() method. If it set to false then the query property on the returned URL object will be an unparsed, </a:t>
            </a:r>
            <a:r>
              <a:rPr lang="en-US" dirty="0" err="1"/>
              <a:t>undecoded</a:t>
            </a:r>
            <a:r>
              <a:rPr lang="en-US" dirty="0"/>
              <a:t> string. Its default value is false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04856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0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643</TotalTime>
  <Words>35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URL module</vt:lpstr>
      <vt:lpstr>URL module</vt:lpstr>
      <vt:lpstr>url.parse() method</vt:lpstr>
      <vt:lpstr>url.parse() method parameters</vt:lpstr>
      <vt:lpstr>URL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129</cp:revision>
  <dcterms:created xsi:type="dcterms:W3CDTF">2020-07-17T10:32:53Z</dcterms:created>
  <dcterms:modified xsi:type="dcterms:W3CDTF">2021-09-26T12:42:05Z</dcterms:modified>
</cp:coreProperties>
</file>