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1" r:id="rId7"/>
    <p:sldId id="26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3EC8D-C3F3-4101-8FC9-902F9EFA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C9A6EE-7EF1-40D9-83F1-626DD4FCC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D312C0-34E7-4D3D-84F5-5D854753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B2170A-4693-4C66-88DF-8336F837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6DE182-8E72-46AC-B187-6868CE3B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807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52B76-C2A9-4B97-88AA-BABBDC86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03A7DA3-F330-497F-AF1B-395BF337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522ED5-F0AD-431D-B08A-72B57DC5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CC7A6E-60E4-4E39-8A86-733EAB2D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88A8E2-66A5-452C-93C4-4966245F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29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B4D2027-2C0A-49B9-913C-17EF556D6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7FE83F3-ED17-4154-89B4-D7034006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2EF9D4-D57F-4718-B278-A2B4B2E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964764-1470-47EE-AD4F-266CDE7C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920C54-22A6-4BD7-BC66-5CF1712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25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616875-4738-4F8F-93ED-E675D72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F63EAB-BDC1-4F5F-AE77-AB8F37E5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D7E0CE-7266-4CA3-8310-CDCC3A7E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43B4D9-CE04-4EDF-80C7-EDBBA06C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57F4E9-0521-4602-9D69-B6074F1D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216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0CA9E-A71A-4B25-A399-33AA9600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9F2B3A-C286-4290-8DA4-7B11A82E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A52388-363D-4ACC-B7AB-E7780F0A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B328F4-5BFF-472C-ADD9-B435CCA1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853CA2-9047-4BB6-995B-EA87C3F6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10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B80799-7398-49D1-9C49-F7CFD5B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78809-81E4-44DA-8C56-96CEB55AA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CE5AAE-3027-4546-A0C0-3C98F2D2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7E70CD-6657-4E2E-AD52-AC47D310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5B9907-CA91-46CE-8CE8-69F4A53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F09C704-12C7-4EF6-A0E3-624F9BC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04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A96F0E-3BE6-4F96-977A-79645AA1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83C811-3A02-4B6D-9CE1-87506912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7CAD305-2B9A-498F-8C54-8B4EA192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7DFE028-0BAE-44FE-B497-4634D3B59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FC3159-5C76-4F6D-8A92-B224E41D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7F8B70-D214-4A09-8D9C-2F02B99C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7672D30-917F-466E-B700-87CD69F9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1106EB1-8D35-4C7B-84D9-8BA1A8EA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74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CD1086-6FD5-4D21-8862-2D1E6AC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5BDC39-3ED3-4F99-A929-E484862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F82E01-84F7-4337-AA21-C6AE2FF9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C83C13-78EC-4D0C-AD17-D0CDE7F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211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4CFA1B-2ECA-4F85-AD65-E3720B64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68C8A3-2B86-4EE1-BBB5-6191154F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110EE1-74B2-4FE9-B439-A4007C5B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62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E3A10-A20E-42B3-B794-E59E21BC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93B985-C55E-4BB8-A99F-673EFF9A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44EE89-DC88-46B5-8935-F4E1CA2F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EAE198-760D-4E1B-BA38-82548274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8BA2028-CF0A-47E0-974C-C85F4F2A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97E6D-6C6F-4118-8BE1-32CB648F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7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141D2F-C584-418D-8977-D1BE0C31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82A7725-E3A1-44F7-9F2F-85C210D48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61CAA2-BA8D-4790-821E-4F1B7361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16B673-4CB9-4E7D-A492-8BEA7D1E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AB4535-E394-440D-88F2-9675D16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0785E7-01BA-4D9D-8A66-1C933922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742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E1CB502-91E5-46E6-981F-DBBB612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7443AA-4A20-4345-B1C4-5D4CD634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0C90C3-7005-4D18-9AF0-28C1CEC6F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C9438-6CB8-48CC-B3E3-C4CC8FC73A4C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EA6F86-3652-4612-B36D-780E1D16C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46B713-BC31-4B8D-9D63-C3F4D0B9F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86CC-581C-4A23-848B-75FA931379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339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51570-9C42-4D2C-B36B-CB5BEC194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Sub-Query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AE62EB-E935-41FE-ACC3-3E2738A2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5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16583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b="1" u="sng" dirty="0" smtClean="0"/>
              <a:t>Write </a:t>
            </a:r>
            <a:r>
              <a:rPr lang="en-IN" altLang="en-US" b="1" u="sng" dirty="0" smtClean="0"/>
              <a:t>SQL query to display second highest salary from </a:t>
            </a:r>
            <a:r>
              <a:rPr lang="en-IN" altLang="en-US" b="1" u="sng" dirty="0" smtClean="0"/>
              <a:t>Employee </a:t>
            </a:r>
            <a:r>
              <a:rPr lang="en-IN" altLang="en-US" b="1" u="sng" dirty="0" smtClean="0"/>
              <a:t>table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Select </a:t>
            </a:r>
            <a:r>
              <a:rPr lang="en-US" b="1" dirty="0" smtClean="0"/>
              <a:t>Max(Salary) from Employee where Salary=(Select Max(Salary) from Employee where Salary&lt;&gt;(Select Max(Salary) from Employee));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3930" y="4666614"/>
            <a:ext cx="3396463" cy="18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B817DF2B-C92D-438A-9F3C-15F3489A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66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03587-D381-ABDD-EFC0-A191B992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4EA885B-9A74-15D1-9971-8A62E9E81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" y="182880"/>
            <a:ext cx="11273245" cy="6178731"/>
          </a:xfrm>
        </p:spPr>
      </p:pic>
    </p:spTree>
    <p:extLst>
      <p:ext uri="{BB962C8B-B14F-4D97-AF65-F5344CB8AC3E}">
        <p14:creationId xmlns="" xmlns:p14="http://schemas.microsoft.com/office/powerpoint/2010/main" val="32842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A8533EB-2EF1-4F72-8C4B-C304BE58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0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65B3D65-31B1-4410-B1A8-825A8DC5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74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6592CDD-88A0-474E-BD49-278460DF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7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="" xmlns:a16="http://schemas.microsoft.com/office/drawing/2014/main" id="{3E3C5930-0258-4967-A7AA-824ED86C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85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u="sng" dirty="0" smtClean="0"/>
              <a:t>Write a SQL query to display maximum salary.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smtClean="0"/>
              <a:t>Max(Salary) from Employee;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4298" y="2317208"/>
            <a:ext cx="6176942" cy="237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b="1" u="sng" dirty="0" smtClean="0">
                <a:solidFill>
                  <a:schemeClr val="bg2">
                    <a:lumMod val="25000"/>
                  </a:schemeClr>
                </a:solidFill>
              </a:rPr>
              <a:t>Write </a:t>
            </a:r>
            <a:r>
              <a:rPr lang="en-IN" b="1" u="sng" dirty="0" smtClean="0">
                <a:solidFill>
                  <a:schemeClr val="bg2">
                    <a:lumMod val="25000"/>
                  </a:schemeClr>
                </a:solidFill>
              </a:rPr>
              <a:t>a SQL query to display employee name who is taking maximum salary.(</a:t>
            </a:r>
            <a:r>
              <a:rPr lang="en-IN" b="1" u="sng" dirty="0" err="1" smtClean="0">
                <a:solidFill>
                  <a:schemeClr val="bg2">
                    <a:lumMod val="25000"/>
                  </a:schemeClr>
                </a:solidFill>
              </a:rPr>
              <a:t>Subquery</a:t>
            </a:r>
            <a:r>
              <a:rPr lang="en-IN" b="1" u="sng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employeefirstname</a:t>
            </a:r>
            <a:r>
              <a:rPr lang="en-US" dirty="0" smtClean="0"/>
              <a:t> from Employee where Salary=(Select Max(Salary) from Employee);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3413" y="4010299"/>
            <a:ext cx="6283090" cy="204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</Words>
  <Application>Microsoft Office PowerPoint</Application>
  <PresentationFormat>Custom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Sub-Query</vt:lpstr>
      <vt:lpstr>Slide 2</vt:lpstr>
      <vt:lpstr>Slide 3</vt:lpstr>
      <vt:lpstr>Slide 4</vt:lpstr>
      <vt:lpstr>Slide 5</vt:lpstr>
      <vt:lpstr>Slide 6</vt:lpstr>
      <vt:lpstr>Slide 7</vt:lpstr>
      <vt:lpstr>Write a SQL query to display maximum salary.  Select Max(Salary) from Employee;</vt:lpstr>
      <vt:lpstr>    Write a SQL query to display employee name who is taking maximum salary.(Subquery)   Select employeefirstname from Employee where Salary=(Select Max(Salary) from Employee); </vt:lpstr>
      <vt:lpstr>  Write SQL query to display second highest salary from Employee table  Select Max(Salary) from Employee where Salary=(Select Max(Salary) from Employee where Salary&lt;&gt;(Select Max(Salary) from Employee));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Sub-Query</dc:title>
  <dc:creator>Tanima Thakur</dc:creator>
  <cp:lastModifiedBy>ADMIN</cp:lastModifiedBy>
  <cp:revision>17</cp:revision>
  <dcterms:created xsi:type="dcterms:W3CDTF">2022-02-09T16:27:21Z</dcterms:created>
  <dcterms:modified xsi:type="dcterms:W3CDTF">2023-03-03T18:10:44Z</dcterms:modified>
</cp:coreProperties>
</file>