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-678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10E-4C68-4CAB-9712-EB8C43643BDB}" type="datetimeFigureOut">
              <a:rPr lang="en-IN" smtClean="0"/>
              <a:pPr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163D-55B0-4626-929B-C2DDDDAB89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675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10E-4C68-4CAB-9712-EB8C43643BDB}" type="datetimeFigureOut">
              <a:rPr lang="en-IN" smtClean="0"/>
              <a:pPr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163D-55B0-4626-929B-C2DDDDAB89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9783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10E-4C68-4CAB-9712-EB8C43643BDB}" type="datetimeFigureOut">
              <a:rPr lang="en-IN" smtClean="0"/>
              <a:pPr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163D-55B0-4626-929B-C2DDDDAB89C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5531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10E-4C68-4CAB-9712-EB8C43643BDB}" type="datetimeFigureOut">
              <a:rPr lang="en-IN" smtClean="0"/>
              <a:pPr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163D-55B0-4626-929B-C2DDDDAB89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77173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10E-4C68-4CAB-9712-EB8C43643BDB}" type="datetimeFigureOut">
              <a:rPr lang="en-IN" smtClean="0"/>
              <a:pPr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163D-55B0-4626-929B-C2DDDDAB89C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690161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10E-4C68-4CAB-9712-EB8C43643BDB}" type="datetimeFigureOut">
              <a:rPr lang="en-IN" smtClean="0"/>
              <a:pPr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163D-55B0-4626-929B-C2DDDDAB89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4487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10E-4C68-4CAB-9712-EB8C43643BDB}" type="datetimeFigureOut">
              <a:rPr lang="en-IN" smtClean="0"/>
              <a:pPr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163D-55B0-4626-929B-C2DDDDAB89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2773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10E-4C68-4CAB-9712-EB8C43643BDB}" type="datetimeFigureOut">
              <a:rPr lang="en-IN" smtClean="0"/>
              <a:pPr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163D-55B0-4626-929B-C2DDDDAB89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519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10E-4C68-4CAB-9712-EB8C43643BDB}" type="datetimeFigureOut">
              <a:rPr lang="en-IN" smtClean="0"/>
              <a:pPr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163D-55B0-4626-929B-C2DDDDAB89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1598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10E-4C68-4CAB-9712-EB8C43643BDB}" type="datetimeFigureOut">
              <a:rPr lang="en-IN" smtClean="0"/>
              <a:pPr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163D-55B0-4626-929B-C2DDDDAB89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170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10E-4C68-4CAB-9712-EB8C43643BDB}" type="datetimeFigureOut">
              <a:rPr lang="en-IN" smtClean="0"/>
              <a:pPr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163D-55B0-4626-929B-C2DDDDAB89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3646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10E-4C68-4CAB-9712-EB8C43643BDB}" type="datetimeFigureOut">
              <a:rPr lang="en-IN" smtClean="0"/>
              <a:pPr/>
              <a:t>02-03-2023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163D-55B0-4626-929B-C2DDDDAB89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263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10E-4C68-4CAB-9712-EB8C43643BDB}" type="datetimeFigureOut">
              <a:rPr lang="en-IN" smtClean="0"/>
              <a:pPr/>
              <a:t>02-03-2023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163D-55B0-4626-929B-C2DDDDAB89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0377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10E-4C68-4CAB-9712-EB8C43643BDB}" type="datetimeFigureOut">
              <a:rPr lang="en-IN" smtClean="0"/>
              <a:pPr/>
              <a:t>02-03-2023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163D-55B0-4626-929B-C2DDDDAB89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5024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10E-4C68-4CAB-9712-EB8C43643BDB}" type="datetimeFigureOut">
              <a:rPr lang="en-IN" smtClean="0"/>
              <a:pPr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163D-55B0-4626-929B-C2DDDDAB89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6050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FC10E-4C68-4CAB-9712-EB8C43643BDB}" type="datetimeFigureOut">
              <a:rPr lang="en-IN" smtClean="0"/>
              <a:pPr/>
              <a:t>02-03-2023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163D-55B0-4626-929B-C2DDDDAB89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274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FC10E-4C68-4CAB-9712-EB8C43643BDB}" type="datetimeFigureOut">
              <a:rPr lang="en-IN" smtClean="0"/>
              <a:pPr/>
              <a:t>02-03-2023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A9163D-55B0-4626-929B-C2DDDDAB89C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5770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51104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endParaRPr lang="en-IN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7017" y="1270000"/>
            <a:ext cx="10531434" cy="4328620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SQL, a view is a virtual table based on the result-set of an SQL statement.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view contains rows and columns, just like a real table. The fields in a view are fields from one or more real tables in the database.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add SQL statements and functions to a view and present the data as if the data were coming from one single table.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view is stored only as a definition in Oracle’s system catalog. When the reference is made to a view, its definition is scanned, the base table is opened and the view is created on top of the base table.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a view holds no data at all, until a specific call to view is made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772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Creating a new view from existing view: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I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odd_view</a:t>
            </a:r>
            <a:r>
              <a:rPr lang="en-I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c_id,ordername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odd</a:t>
            </a:r>
            <a:r>
              <a:rPr lang="en-I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employeeviewnew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SELECT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employeeview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employeeviewnew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IN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816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employeeviewnew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67660" y="3152015"/>
            <a:ext cx="2503356" cy="302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reasons why views are created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803466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data security is required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data redundancy is to be kept to the minimum while maintaining data security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query fired on view will run slower than the query fired on the base table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813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66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VIEW Syntax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201"/>
            <a:ext cx="10447866" cy="4695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 VIEW </a:t>
            </a:r>
            <a:r>
              <a:rPr lang="en-IN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AS SELECT </a:t>
            </a:r>
            <a:r>
              <a:rPr lang="en-I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column1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column2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...FROM </a:t>
            </a:r>
            <a:r>
              <a:rPr lang="en-IN" sz="28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VIEW stu1 AS SELECT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roll_no,stu_name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city = '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noida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</p:txBody>
      </p:sp>
    </p:spTree>
    <p:extLst>
      <p:ext uri="{BB962C8B-B14F-4D97-AF65-F5344CB8AC3E}">
        <p14:creationId xmlns="" xmlns:p14="http://schemas.microsoft.com/office/powerpoint/2010/main" val="30261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 descr="C:\Users\ASHU\Desktop\Untitled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0370" y="1702163"/>
            <a:ext cx="8697322" cy="4876800"/>
          </a:xfrm>
        </p:spPr>
      </p:pic>
    </p:spTree>
    <p:extLst>
      <p:ext uri="{BB962C8B-B14F-4D97-AF65-F5344CB8AC3E}">
        <p14:creationId xmlns="" xmlns:p14="http://schemas.microsoft.com/office/powerpoint/2010/main" val="286281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is an example to create a view from the CUSTOMERS table. This view would be used to have customer name and age from the CUSTOMERS table.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CUSTOMERS_VIEW AS SELECT name, age FROM CUSTOMERS;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CUSTOMERS_VIEW;</a:t>
            </a:r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577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Dropping/Deleting Views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US" altLang="en-US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CUSTOMERS_VIEW;</a:t>
            </a:r>
          </a:p>
        </p:txBody>
      </p:sp>
    </p:spTree>
    <p:extLst>
      <p:ext uri="{BB962C8B-B14F-4D97-AF65-F5344CB8AC3E}">
        <p14:creationId xmlns="" xmlns:p14="http://schemas.microsoft.com/office/powerpoint/2010/main" val="246057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update views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SQL UPDATE VIEW command can be used to modify the data of a view.</a:t>
            </a:r>
          </a:p>
          <a:p>
            <a:pPr algn="just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views are not updatable. So, UPDATE command is not applicable to all views. An updatable view is one which allows performing a UPDATE command on itself without affecting any other table.</a:t>
            </a: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414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can a </a:t>
            </a:r>
            <a:r>
              <a:rPr lang="en-IN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viewbe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updated?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6200"/>
            <a:ext cx="10231966" cy="5283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 </a:t>
            </a:r>
            <a:r>
              <a:rPr lang="en-IN" dirty="0"/>
              <a:t>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view is defined based on one and only one table.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view must include the PRIMARY KEY of the table based upon which the view has been created.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view should not have any field made out of aggregate functions.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view must not have any DISTINCT clause in its definition.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view must not have any GROUP BY or HAVING clause in its definition.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view must not have any SUBQUERIES in its definitions.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the view you want to update is based upon another view, the later should be updatable.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Any of the selected output fields (of the view) must not use constants, strings or value expressions.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8893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701866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I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&lt; </a:t>
            </a:r>
            <a:r>
              <a:rPr lang="en-IN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I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SET&lt;column1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&gt;=&lt;value1&gt;,&lt;column2&gt;=&lt;value2&gt;,.....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&lt;</a:t>
            </a:r>
            <a:r>
              <a:rPr lang="en-I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condition&gt;;</a:t>
            </a:r>
          </a:p>
          <a:p>
            <a:pPr marL="0" indent="0">
              <a:buNone/>
            </a:pPr>
            <a:r>
              <a:rPr lang="en-IN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IN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employeeview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 where salary=40000;</a:t>
            </a:r>
            <a:endParaRPr lang="en-IN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73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</TotalTime>
  <Words>370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Views</vt:lpstr>
      <vt:lpstr>The reasons why views are created</vt:lpstr>
      <vt:lpstr>CREATE VIEW Syntax</vt:lpstr>
      <vt:lpstr>Slide 4</vt:lpstr>
      <vt:lpstr>Slide 5</vt:lpstr>
      <vt:lpstr>Dropping/Deleting Views</vt:lpstr>
      <vt:lpstr>SQL update views </vt:lpstr>
      <vt:lpstr>When can a viewbe updated? </vt:lpstr>
      <vt:lpstr>Slide 9</vt:lpstr>
      <vt:lpstr>Creating a new view from existing view:</vt:lpstr>
      <vt:lpstr>select * from employeeviewnew;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sameera</dc:creator>
  <cp:lastModifiedBy>ADMIN</cp:lastModifiedBy>
  <cp:revision>19</cp:revision>
  <dcterms:created xsi:type="dcterms:W3CDTF">2023-02-28T16:36:08Z</dcterms:created>
  <dcterms:modified xsi:type="dcterms:W3CDTF">2023-03-02T09:34:31Z</dcterms:modified>
</cp:coreProperties>
</file>