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7" y="168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85-3130-449C-B024-1E0BBEC73F2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85-3130-449C-B024-1E0BBEC73F2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85-3130-449C-B024-1E0BBEC73F2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85-3130-449C-B024-1E0BBEC73F2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85-3130-449C-B024-1E0BBEC73F2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85-3130-449C-B024-1E0BBEC73F2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85-3130-449C-B024-1E0BBEC73F2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85-3130-449C-B024-1E0BBEC73F2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85-3130-449C-B024-1E0BBEC73F2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85-3130-449C-B024-1E0BBEC73F2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85-3130-449C-B024-1E0BBEC73F2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C1AD85-3130-449C-B024-1E0BBEC73F2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2416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Calibri</vt:lpstr>
      <vt:lpstr>Constantia</vt:lpstr>
      <vt:lpstr>Wingdings 2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ASHU</dc:creator>
  <cp:lastModifiedBy>Aman Kumar</cp:lastModifiedBy>
  <cp:revision>37</cp:revision>
  <dcterms:created xsi:type="dcterms:W3CDTF">2018-09-11T04:25:38Z</dcterms:created>
  <dcterms:modified xsi:type="dcterms:W3CDTF">2023-03-17T17:23:26Z</dcterms:modified>
</cp:coreProperties>
</file>