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smtClean="0"/>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smtClean="0"/>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smtClean="0"/>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smtClean="0"/>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smtClean="0"/>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smtClean="0"/>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2019/9/24</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2019/9/24</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smtClean="0">
                <a:latin typeface="+mn-ea"/>
                <a:ea typeface="+mn-ea"/>
              </a:rPr>
              <a:t>Git</a:t>
            </a:r>
            <a:r>
              <a:rPr kumimoji="1" lang="ja-JP" altLang="en-US" dirty="0" smtClean="0">
                <a:latin typeface="+mn-ea"/>
                <a:ea typeface="+mn-ea"/>
              </a:rPr>
              <a:t>使い方講座</a:t>
            </a:r>
            <a:r>
              <a:rPr kumimoji="1" lang="en-US" altLang="ja-JP" dirty="0" smtClean="0">
                <a:latin typeface="+mn-ea"/>
                <a:ea typeface="+mn-ea"/>
              </a:rPr>
              <a:t/>
            </a:r>
            <a:br>
              <a:rPr kumimoji="1" lang="en-US" altLang="ja-JP" dirty="0" smtClean="0">
                <a:latin typeface="+mn-ea"/>
                <a:ea typeface="+mn-ea"/>
              </a:rPr>
            </a:br>
            <a:r>
              <a:rPr kumimoji="1" lang="ja-JP" altLang="en-US" dirty="0" smtClean="0">
                <a:latin typeface="+mn-ea"/>
                <a:ea typeface="+mn-ea"/>
              </a:rPr>
              <a:t>（基礎＋</a:t>
            </a:r>
            <a:r>
              <a:rPr kumimoji="1" lang="en-US" altLang="ja-JP" dirty="0" smtClean="0">
                <a:latin typeface="+mn-ea"/>
                <a:ea typeface="+mn-ea"/>
              </a:rPr>
              <a:t>α</a:t>
            </a:r>
            <a:r>
              <a:rPr kumimoji="1" lang="ja-JP" altLang="en-US" dirty="0" smtClean="0">
                <a:latin typeface="+mn-ea"/>
                <a:ea typeface="+mn-ea"/>
              </a:rPr>
              <a:t>）</a:t>
            </a:r>
            <a:endParaRPr kumimoji="1" lang="ja-JP" altLang="en-US" dirty="0">
              <a:latin typeface="+mn-ea"/>
              <a:ea typeface="+mn-ea"/>
            </a:endParaRPr>
          </a:p>
        </p:txBody>
      </p:sp>
      <p:sp>
        <p:nvSpPr>
          <p:cNvPr id="5" name="サブタイトル 4"/>
          <p:cNvSpPr>
            <a:spLocks noGrp="1"/>
          </p:cNvSpPr>
          <p:nvPr>
            <p:ph type="subTitle" idx="1"/>
          </p:nvPr>
        </p:nvSpPr>
        <p:spPr/>
        <p:txBody>
          <a:bodyPr/>
          <a:lstStyle/>
          <a:p>
            <a:r>
              <a:rPr lang="ja-JP" altLang="en-US" dirty="0" smtClean="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smtClean="0">
                <a:latin typeface="游ゴシック" panose="020B0400000000000000" pitchFamily="50" charset="-128"/>
                <a:ea typeface="游ゴシック" panose="020B0400000000000000" pitchFamily="50" charset="-128"/>
              </a:rPr>
              <a:t>git</a:t>
            </a:r>
            <a:r>
              <a:rPr lang="ja-JP" altLang="en-US" dirty="0" smtClean="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a:t>
            </a:r>
            <a:r>
              <a:rPr lang="en-US" altLang="ja-JP" dirty="0" err="1" smtClean="0"/>
              <a:t>it</a:t>
            </a:r>
            <a:r>
              <a:rPr lang="ja-JP" altLang="en-US" dirty="0" smtClean="0"/>
              <a:t>と</a:t>
            </a:r>
            <a:r>
              <a:rPr lang="en-US" altLang="ja-JP" dirty="0" smtClean="0"/>
              <a:t>Linux</a:t>
            </a:r>
            <a:r>
              <a:rPr lang="ja-JP" altLang="en-US" dirty="0" smtClean="0"/>
              <a:t>作った人</a:t>
            </a:r>
            <a:endParaRPr lang="en-US" altLang="ja-JP" dirty="0" smtClean="0"/>
          </a:p>
          <a:p>
            <a:r>
              <a:rPr lang="ja-JP" altLang="en-US" dirty="0" smtClean="0"/>
              <a:t>リーナスおじさん</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游ゴシック" panose="020B0400000000000000" pitchFamily="50" charset="-128"/>
                <a:ea typeface="游ゴシック" panose="020B0400000000000000" pitchFamily="50" charset="-128"/>
              </a:rPr>
              <a:t>git</a:t>
            </a:r>
            <a:r>
              <a:rPr kumimoji="1" lang="ja-JP" altLang="en-US" dirty="0" smtClean="0">
                <a:latin typeface="游ゴシック" panose="020B0400000000000000" pitchFamily="50" charset="-128"/>
                <a:ea typeface="游ゴシック" panose="020B0400000000000000" pitchFamily="50" charset="-128"/>
              </a:rPr>
              <a:t>の歴史（作った目的）</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r>
              <a:rPr lang="ja-JP" altLang="en-US" dirty="0" smtClean="0"/>
              <a:t>ペンギン</a:t>
            </a:r>
            <a:r>
              <a:rPr lang="ja-JP" altLang="en-US" dirty="0"/>
              <a:t>（</a:t>
            </a:r>
            <a:r>
              <a:rPr lang="en-US" altLang="ja-JP" dirty="0" err="1" smtClean="0"/>
              <a:t>linux</a:t>
            </a:r>
            <a:r>
              <a:rPr lang="ja-JP" altLang="en-US" dirty="0" smtClean="0"/>
              <a:t>カーネル）</a:t>
            </a:r>
            <a:r>
              <a:rPr kumimoji="1" lang="ja-JP" altLang="en-US" dirty="0" smtClean="0"/>
              <a:t>のためにリーナスおじさんが作った</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lang="ja-JP" altLang="en-US" dirty="0" smtClean="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smtClean="0"/>
              <a:t>・お勧めする人</a:t>
            </a:r>
            <a:endParaRPr kumimoji="1" lang="en-US" altLang="ja-JP" sz="2000" dirty="0" smtClean="0"/>
          </a:p>
          <a:p>
            <a:endParaRPr kumimoji="1" lang="en-US" altLang="ja-JP" sz="2000" dirty="0" smtClean="0"/>
          </a:p>
          <a:p>
            <a:r>
              <a:rPr kumimoji="1" lang="ja-JP" altLang="en-US" sz="2000" dirty="0" smtClean="0"/>
              <a:t>動かないファイル</a:t>
            </a:r>
            <a:r>
              <a:rPr kumimoji="1" lang="ja-JP" altLang="en-US" sz="2000" dirty="0"/>
              <a:t>を編集前</a:t>
            </a:r>
            <a:r>
              <a:rPr kumimoji="1" lang="ja-JP" altLang="en-US" sz="2000" dirty="0" smtClean="0"/>
              <a:t>の動く状態</a:t>
            </a:r>
            <a:r>
              <a:rPr kumimoji="1" lang="ja-JP" altLang="en-US" sz="2000" dirty="0"/>
              <a:t>に</a:t>
            </a:r>
            <a:r>
              <a:rPr kumimoji="1" lang="ja-JP" altLang="en-US" sz="2000" dirty="0" smtClean="0"/>
              <a:t>戻したい</a:t>
            </a:r>
            <a:r>
              <a:rPr kumimoji="1" lang="ja-JP" altLang="en-US" sz="2000" dirty="0"/>
              <a:t>人</a:t>
            </a:r>
            <a:endParaRPr kumimoji="1" lang="en-US" altLang="ja-JP" sz="2000" dirty="0" smtClean="0"/>
          </a:p>
          <a:p>
            <a:endParaRPr lang="en-US" altLang="ja-JP" sz="2000" dirty="0" smtClean="0"/>
          </a:p>
          <a:p>
            <a:r>
              <a:rPr lang="ja-JP" altLang="en-US" sz="2000" dirty="0" smtClean="0"/>
              <a:t>チーム</a:t>
            </a:r>
            <a:r>
              <a:rPr lang="ja-JP" altLang="en-US" sz="2000" dirty="0"/>
              <a:t>で共有している</a:t>
            </a:r>
            <a:r>
              <a:rPr lang="ja-JP" altLang="en-US" sz="2000" dirty="0" smtClean="0"/>
              <a:t>ファイルで、</a:t>
            </a:r>
            <a:endParaRPr lang="en-US" altLang="ja-JP" sz="2000" dirty="0" smtClean="0"/>
          </a:p>
          <a:p>
            <a:r>
              <a:rPr lang="ja-JP" altLang="en-US" sz="2000" dirty="0" smtClean="0"/>
              <a:t>二人</a:t>
            </a:r>
            <a:r>
              <a:rPr lang="ja-JP" altLang="en-US" sz="2000" dirty="0"/>
              <a:t>で同時に編集してしまったために、先に編集した人の変更</a:t>
            </a:r>
            <a:r>
              <a:rPr lang="ja-JP" altLang="en-US" sz="2000" dirty="0" smtClean="0"/>
              <a:t>内容を消してしまった人</a:t>
            </a:r>
            <a:endParaRPr lang="en-US" altLang="ja-JP" sz="2000" dirty="0" smtClean="0"/>
          </a:p>
          <a:p>
            <a:endParaRPr kumimoji="1" lang="en-US" altLang="ja-JP" sz="2000" dirty="0"/>
          </a:p>
          <a:p>
            <a:r>
              <a:rPr kumimoji="1" lang="ja-JP" altLang="en-US" sz="2000" dirty="0" smtClean="0"/>
              <a:t>時空は越えられないけど、ファイルの時空だけでも管理したい人</a:t>
            </a:r>
            <a:endParaRPr kumimoji="1" lang="ja-JP" altLang="en-US" sz="2000" dirty="0"/>
          </a:p>
        </p:txBody>
      </p:sp>
    </p:spTree>
    <p:extLst>
      <p:ext uri="{BB962C8B-B14F-4D97-AF65-F5344CB8AC3E}">
        <p14:creationId xmlns:p14="http://schemas.microsoft.com/office/powerpoint/2010/main" val="1910358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概要②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sz="2800" dirty="0" err="1" smtClean="0"/>
              <a:t>git</a:t>
            </a:r>
            <a:r>
              <a:rPr lang="ja-JP" altLang="en-US" sz="2800" dirty="0"/>
              <a:t>では、ファイルの状態を好きなときに更新履歴として保存しておくことができます。そのため、一度編集したファイルを過去の状態に戻したり、編集箇所の</a:t>
            </a:r>
            <a:r>
              <a:rPr lang="ja-JP" altLang="en-US" sz="2800" dirty="0" smtClean="0"/>
              <a:t>差を</a:t>
            </a:r>
            <a:r>
              <a:rPr lang="ja-JP" altLang="en-US" sz="2800" dirty="0"/>
              <a:t>表示したりすることができます。</a:t>
            </a:r>
          </a:p>
          <a:p>
            <a:r>
              <a:rPr lang="ja-JP" altLang="en-US" sz="2800" dirty="0" smtClean="0"/>
              <a:t>他人</a:t>
            </a:r>
            <a:r>
              <a:rPr lang="ja-JP" altLang="en-US" sz="2800" dirty="0"/>
              <a:t>の編集した最新ファイルを上書きしようとすると、サーバにアップロードした時に警告が出ます。そのため、知らず知らずのうちに他人の編集内容を上書きしてしまうといった失敗</a:t>
            </a:r>
            <a:r>
              <a:rPr lang="ja-JP" altLang="en-US" sz="2800" dirty="0" smtClean="0"/>
              <a:t>は</a:t>
            </a:r>
            <a:r>
              <a:rPr lang="ja-JP" altLang="en-US" sz="2800" dirty="0" smtClean="0">
                <a:solidFill>
                  <a:srgbClr val="FFC000"/>
                </a:solidFill>
              </a:rPr>
              <a:t>故意にやらない限り</a:t>
            </a:r>
            <a:r>
              <a:rPr lang="ja-JP" altLang="en-US" sz="2800" dirty="0" smtClean="0"/>
              <a:t>起こりません</a:t>
            </a:r>
            <a:r>
              <a:rPr lang="ja-JP" altLang="en-US" sz="2800" dirty="0"/>
              <a:t>。</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実践演習（必要なもの）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やる気</a:t>
            </a:r>
            <a:endParaRPr kumimoji="1" lang="en-US" altLang="ja-JP" sz="2400" dirty="0" smtClean="0"/>
          </a:p>
          <a:p>
            <a:r>
              <a:rPr lang="en-US" altLang="ja-JP" sz="2400" dirty="0" err="1" smtClean="0"/>
              <a:t>git</a:t>
            </a:r>
            <a:endParaRPr lang="en-US" altLang="ja-JP" sz="2400" dirty="0" smtClean="0"/>
          </a:p>
          <a:p>
            <a:pPr marL="0" indent="0">
              <a:buNone/>
            </a:pPr>
            <a:r>
              <a:rPr lang="ja-JP" altLang="en-US" sz="2400" dirty="0" smtClean="0"/>
              <a:t>（</a:t>
            </a:r>
            <a:r>
              <a:rPr lang="ja-JP" altLang="en-US" sz="2400" dirty="0"/>
              <a:t>↑</a:t>
            </a:r>
            <a:r>
              <a:rPr lang="ja-JP" altLang="en-US" sz="2400" dirty="0" smtClean="0"/>
              <a:t>クライアント</a:t>
            </a:r>
            <a:r>
              <a:rPr lang="en-US" altLang="ja-JP" sz="2400" dirty="0" smtClean="0"/>
              <a:t>PC</a:t>
            </a:r>
            <a:r>
              <a:rPr lang="ja-JP" altLang="en-US" sz="2400" dirty="0" smtClean="0"/>
              <a:t>がサーバーにファイルを</a:t>
            </a:r>
            <a:r>
              <a:rPr lang="en-US" altLang="ja-JP" sz="2400" dirty="0" err="1" smtClean="0"/>
              <a:t>up,down</a:t>
            </a:r>
            <a:r>
              <a:rPr lang="ja-JP" altLang="en-US" sz="2400" dirty="0" smtClean="0"/>
              <a:t>するために使う</a:t>
            </a:r>
            <a:r>
              <a:rPr lang="en-US" altLang="ja-JP" sz="2400" dirty="0" smtClean="0"/>
              <a:t>soft</a:t>
            </a:r>
            <a:r>
              <a:rPr lang="ja-JP" altLang="en-US" sz="2400" dirty="0" smtClean="0"/>
              <a:t>）</a:t>
            </a:r>
            <a:endParaRPr lang="en-US" altLang="ja-JP" sz="2400" dirty="0" smtClean="0"/>
          </a:p>
          <a:p>
            <a:r>
              <a:rPr lang="ja-JP" altLang="en-US" sz="2400" dirty="0" smtClean="0"/>
              <a:t>エディタ</a:t>
            </a:r>
            <a:r>
              <a:rPr lang="en-US" altLang="ja-JP" sz="2400" dirty="0" smtClean="0"/>
              <a:t>and</a:t>
            </a:r>
            <a:r>
              <a:rPr lang="ja-JP" altLang="en-US" sz="2400" dirty="0" smtClean="0"/>
              <a:t>ターミナル（</a:t>
            </a:r>
            <a:r>
              <a:rPr lang="en-US" altLang="ja-JP" sz="2400" dirty="0" err="1" smtClean="0"/>
              <a:t>vscode</a:t>
            </a:r>
            <a:r>
              <a:rPr lang="ja-JP" altLang="en-US" sz="2400" dirty="0" smtClean="0"/>
              <a:t>推奨）</a:t>
            </a:r>
            <a:endParaRPr lang="en-US" altLang="ja-JP" sz="2400" dirty="0" smtClean="0"/>
          </a:p>
          <a:p>
            <a:r>
              <a:rPr lang="ja-JP" altLang="en-US" sz="2400" dirty="0" smtClean="0"/>
              <a:t>バージョン管理したいファイル</a:t>
            </a:r>
            <a:endParaRPr lang="en-US" altLang="ja-JP" sz="2400" dirty="0" smtClean="0"/>
          </a:p>
        </p:txBody>
      </p:sp>
    </p:spTree>
    <p:extLst>
      <p:ext uri="{BB962C8B-B14F-4D97-AF65-F5344CB8AC3E}">
        <p14:creationId xmlns:p14="http://schemas.microsoft.com/office/powerpoint/2010/main" val="4170956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49</TotalTime>
  <Words>236</Words>
  <Application>Microsoft Office PowerPoint</Application>
  <PresentationFormat>ワイド画面</PresentationFormat>
  <Paragraphs>25</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HGｺﾞｼｯｸM</vt:lpstr>
      <vt:lpstr>ＭＳ ゴシック</vt:lpstr>
      <vt:lpstr>メイリオ</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git実践演習（必要なもの）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12</cp:revision>
  <dcterms:created xsi:type="dcterms:W3CDTF">2019-09-24T02:49:03Z</dcterms:created>
  <dcterms:modified xsi:type="dcterms:W3CDTF">2019-09-24T03:38:25Z</dcterms:modified>
</cp:coreProperties>
</file>