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992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080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5530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23168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297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817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620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7911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90968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4102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951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307696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3215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65591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806670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30521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79431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444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smtClean="0"/>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2435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8168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5842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936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39215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819268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61046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24440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016538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837451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633653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8937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9000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4890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617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564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513667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02308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2196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smtClean="0"/>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smtClean="0"/>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73195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smtClean="0"/>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70014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389701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smtClean="0"/>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smtClean="0"/>
              <a:t>マスター テキストの書式設定</a:t>
            </a:r>
          </a:p>
        </p:txBody>
      </p:sp>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933813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9638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74638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692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1202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5038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4952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2578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7524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84894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F59CD-9B52-459E-8C08-9F139B94FE8C}" type="datetimeFigureOut">
              <a:rPr kumimoji="1" lang="ja-JP" altLang="en-US" smtClean="0"/>
              <a:t>2019/9/24</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612215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dirty="0" err="1" smtClean="0">
                <a:latin typeface="+mn-ea"/>
                <a:ea typeface="+mn-ea"/>
              </a:rPr>
              <a:t>Git</a:t>
            </a:r>
            <a:r>
              <a:rPr kumimoji="1" lang="ja-JP" altLang="en-US" dirty="0" smtClean="0">
                <a:latin typeface="+mn-ea"/>
                <a:ea typeface="+mn-ea"/>
              </a:rPr>
              <a:t>使い方講座</a:t>
            </a:r>
            <a:r>
              <a:rPr kumimoji="1" lang="en-US" altLang="ja-JP" dirty="0" smtClean="0">
                <a:latin typeface="+mn-ea"/>
                <a:ea typeface="+mn-ea"/>
              </a:rPr>
              <a:t/>
            </a:r>
            <a:br>
              <a:rPr kumimoji="1" lang="en-US" altLang="ja-JP" dirty="0" smtClean="0">
                <a:latin typeface="+mn-ea"/>
                <a:ea typeface="+mn-ea"/>
              </a:rPr>
            </a:br>
            <a:r>
              <a:rPr kumimoji="1" lang="ja-JP" altLang="en-US" dirty="0" smtClean="0">
                <a:latin typeface="+mn-ea"/>
                <a:ea typeface="+mn-ea"/>
              </a:rPr>
              <a:t>（基礎＋</a:t>
            </a:r>
            <a:r>
              <a:rPr kumimoji="1" lang="en-US" altLang="ja-JP" dirty="0" smtClean="0">
                <a:latin typeface="+mn-ea"/>
                <a:ea typeface="+mn-ea"/>
              </a:rPr>
              <a:t>α</a:t>
            </a:r>
            <a:r>
              <a:rPr kumimoji="1" lang="ja-JP" altLang="en-US" dirty="0" smtClean="0">
                <a:latin typeface="+mn-ea"/>
                <a:ea typeface="+mn-ea"/>
              </a:rPr>
              <a:t>）</a:t>
            </a:r>
            <a:endParaRPr kumimoji="1" lang="ja-JP" altLang="en-US" dirty="0">
              <a:latin typeface="+mn-ea"/>
              <a:ea typeface="+mn-ea"/>
            </a:endParaRPr>
          </a:p>
        </p:txBody>
      </p:sp>
      <p:sp>
        <p:nvSpPr>
          <p:cNvPr id="5" name="サブタイトル 4"/>
          <p:cNvSpPr>
            <a:spLocks noGrp="1"/>
          </p:cNvSpPr>
          <p:nvPr>
            <p:ph type="subTitle" idx="1"/>
          </p:nvPr>
        </p:nvSpPr>
        <p:spPr/>
        <p:txBody>
          <a:bodyPr/>
          <a:lstStyle/>
          <a:p>
            <a:r>
              <a:rPr lang="ja-JP" altLang="en-US" dirty="0" smtClean="0">
                <a:latin typeface="+mn-ea"/>
              </a:rPr>
              <a:t>副部長　スパゲッティ</a:t>
            </a:r>
            <a:endParaRPr kumimoji="1" lang="ja-JP" altLang="en-US" dirty="0">
              <a:latin typeface="+mn-ea"/>
            </a:endParaRPr>
          </a:p>
        </p:txBody>
      </p:sp>
    </p:spTree>
    <p:extLst>
      <p:ext uri="{BB962C8B-B14F-4D97-AF65-F5344CB8AC3E}">
        <p14:creationId xmlns:p14="http://schemas.microsoft.com/office/powerpoint/2010/main" val="3090061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smtClean="0">
                <a:latin typeface="游ゴシック" panose="020B0400000000000000" pitchFamily="50" charset="-128"/>
                <a:ea typeface="游ゴシック" panose="020B0400000000000000" pitchFamily="50" charset="-128"/>
              </a:rPr>
              <a:t>git</a:t>
            </a:r>
            <a:r>
              <a:rPr lang="ja-JP" altLang="en-US" dirty="0" smtClean="0">
                <a:latin typeface="游ゴシック" panose="020B0400000000000000" pitchFamily="50" charset="-128"/>
                <a:ea typeface="游ゴシック" panose="020B0400000000000000" pitchFamily="50" charset="-128"/>
              </a:rPr>
              <a:t>の歴史（作った人）</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4"/>
          <p:cNvSpPr>
            <a:spLocks noGrp="1"/>
          </p:cNvSpPr>
          <p:nvPr>
            <p:ph idx="1"/>
          </p:nvPr>
        </p:nvSpPr>
        <p:spPr>
          <a:xfrm>
            <a:off x="1154954" y="2585889"/>
            <a:ext cx="8825659" cy="4101238"/>
          </a:xfrm>
        </p:spPr>
        <p:txBody>
          <a:bodyPr/>
          <a:lstStyle/>
          <a:p>
            <a:r>
              <a:rPr lang="en-US" altLang="ja-JP" dirty="0" err="1"/>
              <a:t>g</a:t>
            </a:r>
            <a:r>
              <a:rPr lang="en-US" altLang="ja-JP" dirty="0" err="1" smtClean="0"/>
              <a:t>it</a:t>
            </a:r>
            <a:r>
              <a:rPr lang="ja-JP" altLang="en-US" dirty="0" smtClean="0"/>
              <a:t>と</a:t>
            </a:r>
            <a:r>
              <a:rPr lang="en-US" altLang="ja-JP" dirty="0" smtClean="0"/>
              <a:t>Linux</a:t>
            </a:r>
            <a:r>
              <a:rPr lang="ja-JP" altLang="en-US" dirty="0" smtClean="0"/>
              <a:t>作った人</a:t>
            </a:r>
            <a:endParaRPr lang="en-US" altLang="ja-JP" dirty="0" smtClean="0"/>
          </a:p>
          <a:p>
            <a:r>
              <a:rPr lang="ja-JP" altLang="en-US" dirty="0" smtClean="0"/>
              <a:t>リーナスおじさん</a:t>
            </a:r>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597420"/>
            <a:ext cx="4008173" cy="24223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83" y="2646072"/>
            <a:ext cx="5715000" cy="3819525"/>
          </a:xfrm>
          <a:prstGeom prst="rect">
            <a:avLst/>
          </a:prstGeom>
        </p:spPr>
      </p:pic>
    </p:spTree>
    <p:extLst>
      <p:ext uri="{BB962C8B-B14F-4D97-AF65-F5344CB8AC3E}">
        <p14:creationId xmlns:p14="http://schemas.microsoft.com/office/powerpoint/2010/main" val="14957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8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3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latin typeface="游ゴシック" panose="020B0400000000000000" pitchFamily="50" charset="-128"/>
                <a:ea typeface="游ゴシック" panose="020B0400000000000000" pitchFamily="50" charset="-128"/>
              </a:rPr>
              <a:t>git</a:t>
            </a:r>
            <a:r>
              <a:rPr kumimoji="1" lang="ja-JP" altLang="en-US" dirty="0" smtClean="0">
                <a:latin typeface="游ゴシック" panose="020B0400000000000000" pitchFamily="50" charset="-128"/>
                <a:ea typeface="游ゴシック" panose="020B0400000000000000" pitchFamily="50" charset="-128"/>
              </a:rPr>
              <a:t>の歴史（作った目的）</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r>
              <a:rPr lang="ja-JP" altLang="en-US" dirty="0" smtClean="0"/>
              <a:t>ペンギン</a:t>
            </a:r>
            <a:r>
              <a:rPr lang="ja-JP" altLang="en-US" dirty="0"/>
              <a:t>（</a:t>
            </a:r>
            <a:r>
              <a:rPr lang="en-US" altLang="ja-JP" dirty="0" err="1" smtClean="0"/>
              <a:t>linux</a:t>
            </a:r>
            <a:r>
              <a:rPr lang="ja-JP" altLang="en-US" dirty="0" smtClean="0"/>
              <a:t>カーネル）</a:t>
            </a:r>
            <a:r>
              <a:rPr kumimoji="1" lang="ja-JP" altLang="en-US" dirty="0" smtClean="0"/>
              <a:t>のためにリーナスおじさんが作った</a:t>
            </a: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61" y="3257550"/>
            <a:ext cx="2993964" cy="344804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295" y="3533775"/>
            <a:ext cx="5232455" cy="3048000"/>
          </a:xfrm>
          <a:prstGeom prst="rect">
            <a:avLst/>
          </a:prstGeom>
        </p:spPr>
      </p:pic>
    </p:spTree>
    <p:extLst>
      <p:ext uri="{BB962C8B-B14F-4D97-AF65-F5344CB8AC3E}">
        <p14:creationId xmlns:p14="http://schemas.microsoft.com/office/powerpoint/2010/main" val="3948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lang="ja-JP" altLang="en-US" dirty="0" smtClean="0"/>
              <a:t>の概要①</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9" y="2431121"/>
            <a:ext cx="6609975" cy="3712504"/>
          </a:xfrm>
        </p:spPr>
      </p:pic>
      <p:sp>
        <p:nvSpPr>
          <p:cNvPr id="5" name="テキスト ボックス 4"/>
          <p:cNvSpPr txBox="1"/>
          <p:nvPr/>
        </p:nvSpPr>
        <p:spPr>
          <a:xfrm>
            <a:off x="7581900" y="2431121"/>
            <a:ext cx="4381500" cy="3785652"/>
          </a:xfrm>
          <a:prstGeom prst="rect">
            <a:avLst/>
          </a:prstGeom>
          <a:noFill/>
        </p:spPr>
        <p:txBody>
          <a:bodyPr wrap="square" rtlCol="0">
            <a:spAutoFit/>
          </a:bodyPr>
          <a:lstStyle/>
          <a:p>
            <a:r>
              <a:rPr kumimoji="1" lang="ja-JP" altLang="en-US" sz="2000" dirty="0" smtClean="0"/>
              <a:t>・お勧めする人</a:t>
            </a:r>
            <a:endParaRPr kumimoji="1" lang="en-US" altLang="ja-JP" sz="2000" dirty="0" smtClean="0"/>
          </a:p>
          <a:p>
            <a:endParaRPr kumimoji="1" lang="en-US" altLang="ja-JP" sz="2000" dirty="0" smtClean="0"/>
          </a:p>
          <a:p>
            <a:r>
              <a:rPr kumimoji="1" lang="ja-JP" altLang="en-US" sz="2000" smtClean="0"/>
              <a:t>動かないファイル</a:t>
            </a:r>
            <a:r>
              <a:rPr kumimoji="1" lang="ja-JP" altLang="en-US" sz="2000" dirty="0"/>
              <a:t>を</a:t>
            </a:r>
            <a:r>
              <a:rPr kumimoji="1" lang="ja-JP" altLang="en-US" sz="2000"/>
              <a:t>編集前</a:t>
            </a:r>
            <a:r>
              <a:rPr kumimoji="1" lang="ja-JP" altLang="en-US" sz="2000" smtClean="0"/>
              <a:t>の動く状態</a:t>
            </a:r>
            <a:r>
              <a:rPr kumimoji="1" lang="ja-JP" altLang="en-US" sz="2000" dirty="0"/>
              <a:t>に</a:t>
            </a:r>
            <a:r>
              <a:rPr kumimoji="1" lang="ja-JP" altLang="en-US" sz="2000" dirty="0" smtClean="0"/>
              <a:t>戻したい</a:t>
            </a:r>
            <a:r>
              <a:rPr kumimoji="1" lang="ja-JP" altLang="en-US" sz="2000" dirty="0"/>
              <a:t>人</a:t>
            </a:r>
            <a:endParaRPr kumimoji="1" lang="en-US" altLang="ja-JP" sz="2000" dirty="0" smtClean="0"/>
          </a:p>
          <a:p>
            <a:endParaRPr lang="en-US" altLang="ja-JP" sz="2000" dirty="0" smtClean="0"/>
          </a:p>
          <a:p>
            <a:r>
              <a:rPr lang="ja-JP" altLang="en-US" sz="2000" dirty="0" smtClean="0"/>
              <a:t>チーム</a:t>
            </a:r>
            <a:r>
              <a:rPr lang="ja-JP" altLang="en-US" sz="2000" dirty="0"/>
              <a:t>で共有している</a:t>
            </a:r>
            <a:r>
              <a:rPr lang="ja-JP" altLang="en-US" sz="2000" dirty="0" smtClean="0"/>
              <a:t>ファイルで、</a:t>
            </a:r>
            <a:endParaRPr lang="en-US" altLang="ja-JP" sz="2000" dirty="0" smtClean="0"/>
          </a:p>
          <a:p>
            <a:r>
              <a:rPr lang="ja-JP" altLang="en-US" sz="2000" dirty="0" smtClean="0"/>
              <a:t>二人</a:t>
            </a:r>
            <a:r>
              <a:rPr lang="ja-JP" altLang="en-US" sz="2000" dirty="0"/>
              <a:t>で同時に編集してしまったために、先に編集した人の変更</a:t>
            </a:r>
            <a:r>
              <a:rPr lang="ja-JP" altLang="en-US" sz="2000" dirty="0" smtClean="0"/>
              <a:t>内容を消してしまった人</a:t>
            </a:r>
            <a:endParaRPr lang="en-US" altLang="ja-JP" sz="2000" dirty="0" smtClean="0"/>
          </a:p>
          <a:p>
            <a:endParaRPr kumimoji="1" lang="en-US" altLang="ja-JP" sz="2000" dirty="0"/>
          </a:p>
          <a:p>
            <a:r>
              <a:rPr kumimoji="1" lang="ja-JP" altLang="en-US" sz="2000" dirty="0" smtClean="0"/>
              <a:t>時空は越えられないけど、ファイルの時空だけでも管理したい人</a:t>
            </a:r>
            <a:endParaRPr kumimoji="1" lang="ja-JP" altLang="en-US" sz="2000" dirty="0"/>
          </a:p>
        </p:txBody>
      </p:sp>
    </p:spTree>
    <p:extLst>
      <p:ext uri="{BB962C8B-B14F-4D97-AF65-F5344CB8AC3E}">
        <p14:creationId xmlns:p14="http://schemas.microsoft.com/office/powerpoint/2010/main" val="1910358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概要②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sz="2800" dirty="0" err="1" smtClean="0"/>
              <a:t>git</a:t>
            </a:r>
            <a:r>
              <a:rPr lang="ja-JP" altLang="en-US" sz="2800" dirty="0"/>
              <a:t>では、ファイルの状態を好きなときに更新履歴として保存しておくことができます。そのため、一度編集したファイルを過去の状態に戻したり、編集箇所の</a:t>
            </a:r>
            <a:r>
              <a:rPr lang="ja-JP" altLang="en-US" sz="2800" dirty="0" smtClean="0"/>
              <a:t>差を</a:t>
            </a:r>
            <a:r>
              <a:rPr lang="ja-JP" altLang="en-US" sz="2800" dirty="0"/>
              <a:t>表示したりすることができます。</a:t>
            </a:r>
          </a:p>
          <a:p>
            <a:r>
              <a:rPr lang="ja-JP" altLang="en-US" sz="2800" dirty="0" smtClean="0"/>
              <a:t>他人</a:t>
            </a:r>
            <a:r>
              <a:rPr lang="ja-JP" altLang="en-US" sz="2800" dirty="0"/>
              <a:t>の編集した最新ファイルを上書きしようとすると、サーバにアップロードした時に警告が出ます。そのため、知らず知らずのうちに他人の編集内容を上書きしてしまうといった失敗</a:t>
            </a:r>
            <a:r>
              <a:rPr lang="ja-JP" altLang="en-US" sz="2800" dirty="0" smtClean="0"/>
              <a:t>は</a:t>
            </a:r>
            <a:r>
              <a:rPr lang="ja-JP" altLang="en-US" sz="2800" dirty="0" smtClean="0">
                <a:solidFill>
                  <a:srgbClr val="FFC000"/>
                </a:solidFill>
              </a:rPr>
              <a:t>故意にやらない限り</a:t>
            </a:r>
            <a:r>
              <a:rPr lang="ja-JP" altLang="en-US" sz="2800" dirty="0" smtClean="0"/>
              <a:t>起こりません</a:t>
            </a:r>
            <a:r>
              <a:rPr lang="ja-JP" altLang="en-US" sz="2800" dirty="0"/>
              <a:t>。</a:t>
            </a:r>
          </a:p>
          <a:p>
            <a:pPr marL="0" indent="0">
              <a:buNone/>
            </a:pPr>
            <a:endParaRPr kumimoji="1" lang="ja-JP" altLang="en-US" dirty="0"/>
          </a:p>
        </p:txBody>
      </p:sp>
    </p:spTree>
    <p:extLst>
      <p:ext uri="{BB962C8B-B14F-4D97-AF65-F5344CB8AC3E}">
        <p14:creationId xmlns:p14="http://schemas.microsoft.com/office/powerpoint/2010/main" val="406890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実践演習（必要なもの）</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やる気</a:t>
            </a:r>
            <a:endParaRPr kumimoji="1" lang="en-US" altLang="ja-JP" sz="2400" dirty="0" smtClean="0"/>
          </a:p>
          <a:p>
            <a:r>
              <a:rPr lang="en-US" altLang="ja-JP" sz="2400" dirty="0" err="1" smtClean="0"/>
              <a:t>git</a:t>
            </a:r>
            <a:endParaRPr lang="en-US" altLang="ja-JP" sz="2400" dirty="0" smtClean="0"/>
          </a:p>
          <a:p>
            <a:pPr marL="0" indent="0">
              <a:buNone/>
            </a:pPr>
            <a:r>
              <a:rPr lang="ja-JP" altLang="en-US" sz="2400" dirty="0" smtClean="0"/>
              <a:t>（</a:t>
            </a:r>
            <a:r>
              <a:rPr lang="ja-JP" altLang="en-US" sz="2400" dirty="0"/>
              <a:t>↑</a:t>
            </a:r>
            <a:r>
              <a:rPr lang="ja-JP" altLang="en-US" sz="2400" dirty="0" smtClean="0"/>
              <a:t>クライアント</a:t>
            </a:r>
            <a:r>
              <a:rPr lang="en-US" altLang="ja-JP" sz="2400" dirty="0" smtClean="0"/>
              <a:t>PC</a:t>
            </a:r>
            <a:r>
              <a:rPr lang="ja-JP" altLang="en-US" sz="2400" dirty="0" smtClean="0"/>
              <a:t>がサーバーにファイルを</a:t>
            </a:r>
            <a:r>
              <a:rPr lang="en-US" altLang="ja-JP" sz="2400" dirty="0" err="1" smtClean="0"/>
              <a:t>up,down</a:t>
            </a:r>
            <a:r>
              <a:rPr lang="ja-JP" altLang="en-US" sz="2400" dirty="0" smtClean="0"/>
              <a:t>するために使う</a:t>
            </a:r>
            <a:r>
              <a:rPr lang="en-US" altLang="ja-JP" sz="2400" dirty="0" smtClean="0"/>
              <a:t>soft</a:t>
            </a:r>
            <a:r>
              <a:rPr lang="ja-JP" altLang="en-US" sz="2400" dirty="0" smtClean="0"/>
              <a:t>）</a:t>
            </a:r>
            <a:endParaRPr lang="en-US" altLang="ja-JP" sz="2400" dirty="0" smtClean="0"/>
          </a:p>
          <a:p>
            <a:r>
              <a:rPr lang="ja-JP" altLang="en-US" sz="2400" dirty="0" smtClean="0"/>
              <a:t>エディタ</a:t>
            </a:r>
            <a:r>
              <a:rPr lang="en-US" altLang="ja-JP" sz="2400" dirty="0" smtClean="0"/>
              <a:t>and</a:t>
            </a:r>
            <a:r>
              <a:rPr lang="ja-JP" altLang="en-US" sz="2400" dirty="0" smtClean="0"/>
              <a:t>ターミナル（</a:t>
            </a:r>
            <a:r>
              <a:rPr lang="en-US" altLang="ja-JP" sz="2400" dirty="0" err="1" smtClean="0"/>
              <a:t>vscode</a:t>
            </a:r>
            <a:r>
              <a:rPr lang="ja-JP" altLang="en-US" sz="2400" dirty="0" smtClean="0"/>
              <a:t>推奨）</a:t>
            </a:r>
            <a:endParaRPr lang="en-US" altLang="ja-JP" sz="2400" dirty="0" smtClean="0"/>
          </a:p>
          <a:p>
            <a:r>
              <a:rPr lang="ja-JP" altLang="en-US" sz="2400" dirty="0" smtClean="0"/>
              <a:t>バージョン管理したいファイル</a:t>
            </a:r>
            <a:endParaRPr lang="en-US" altLang="ja-JP" sz="2400" dirty="0" smtClean="0"/>
          </a:p>
        </p:txBody>
      </p:sp>
    </p:spTree>
    <p:extLst>
      <p:ext uri="{BB962C8B-B14F-4D97-AF65-F5344CB8AC3E}">
        <p14:creationId xmlns:p14="http://schemas.microsoft.com/office/powerpoint/2010/main" val="4170956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TM03457496[[fn=視差]]</Template>
  <TotalTime>44</TotalTime>
  <Words>236</Words>
  <Application>Microsoft Office PowerPoint</Application>
  <PresentationFormat>ワイド画面</PresentationFormat>
  <Paragraphs>25</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vt:i4>
      </vt:variant>
    </vt:vector>
  </HeadingPairs>
  <TitlesOfParts>
    <vt:vector size="18" baseType="lpstr">
      <vt:lpstr>HGｺﾞｼｯｸM</vt:lpstr>
      <vt:lpstr>ＭＳ ゴシック</vt:lpstr>
      <vt:lpstr>メイリオ</vt:lpstr>
      <vt:lpstr>游ゴシック</vt:lpstr>
      <vt:lpstr>Arial</vt:lpstr>
      <vt:lpstr>Century Gothic</vt:lpstr>
      <vt:lpstr>Corbel</vt:lpstr>
      <vt:lpstr>Wingdings 2</vt:lpstr>
      <vt:lpstr>Wingdings 3</vt:lpstr>
      <vt:lpstr>視差</vt:lpstr>
      <vt:lpstr>イオン ボードルーム</vt:lpstr>
      <vt:lpstr>クォータブル</vt:lpstr>
      <vt:lpstr>Git使い方講座 （基礎＋α）</vt:lpstr>
      <vt:lpstr>gitの歴史（作った人）</vt:lpstr>
      <vt:lpstr>gitの歴史（作った目的）</vt:lpstr>
      <vt:lpstr>Gitの概要①</vt:lpstr>
      <vt:lpstr>git概要②</vt:lpstr>
      <vt:lpstr>Git実践演習（必要なもの）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Git使い方講座 （基礎＋α）</dc:title>
  <dc:creator>長谷川 泰斗</dc:creator>
  <cp:lastModifiedBy>長谷川 泰斗</cp:lastModifiedBy>
  <cp:revision>11</cp:revision>
  <dcterms:created xsi:type="dcterms:W3CDTF">2019-09-24T02:49:03Z</dcterms:created>
  <dcterms:modified xsi:type="dcterms:W3CDTF">2019-09-24T03:33:48Z</dcterms:modified>
</cp:coreProperties>
</file>