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57" r:id="rId5"/>
    <p:sldId id="258" r:id="rId6"/>
    <p:sldId id="259" r:id="rId7"/>
    <p:sldId id="260" r:id="rId8"/>
    <p:sldId id="262" r:id="rId9"/>
    <p:sldId id="263" r:id="rId10"/>
    <p:sldId id="261"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68"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992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08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5530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23168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297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817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62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7911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90968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410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951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30769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321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6559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80667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305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794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444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243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8168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5842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93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3921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819268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61046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24440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016538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83745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63365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8937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9000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4890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617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564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513667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02308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2196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73195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70014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389701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933813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9638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7463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692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1202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5038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4952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2578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7524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84894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F59CD-9B52-459E-8C08-9F139B94FE8C}" type="datetimeFigureOut">
              <a:rPr kumimoji="1" lang="ja-JP" altLang="en-US" smtClean="0"/>
              <a:t>2019/9/25</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612215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dirty="0" err="1">
                <a:latin typeface="+mn-ea"/>
                <a:ea typeface="+mn-ea"/>
              </a:rPr>
              <a:t>Git</a:t>
            </a:r>
            <a:r>
              <a:rPr kumimoji="1" lang="ja-JP" altLang="en-US" dirty="0">
                <a:latin typeface="+mn-ea"/>
                <a:ea typeface="+mn-ea"/>
              </a:rPr>
              <a:t>使い方講座</a:t>
            </a:r>
            <a:br>
              <a:rPr kumimoji="1" lang="en-US" altLang="ja-JP" dirty="0">
                <a:latin typeface="+mn-ea"/>
                <a:ea typeface="+mn-ea"/>
              </a:rPr>
            </a:br>
            <a:r>
              <a:rPr kumimoji="1" lang="ja-JP" altLang="en-US" dirty="0">
                <a:latin typeface="+mn-ea"/>
                <a:ea typeface="+mn-ea"/>
              </a:rPr>
              <a:t>（基礎＋</a:t>
            </a:r>
            <a:r>
              <a:rPr kumimoji="1" lang="en-US" altLang="ja-JP" dirty="0">
                <a:latin typeface="+mn-ea"/>
                <a:ea typeface="+mn-ea"/>
              </a:rPr>
              <a:t>α</a:t>
            </a:r>
            <a:r>
              <a:rPr kumimoji="1" lang="ja-JP" altLang="en-US" dirty="0">
                <a:latin typeface="+mn-ea"/>
                <a:ea typeface="+mn-ea"/>
              </a:rPr>
              <a:t>）</a:t>
            </a:r>
          </a:p>
        </p:txBody>
      </p:sp>
      <p:sp>
        <p:nvSpPr>
          <p:cNvPr id="5" name="サブタイトル 4"/>
          <p:cNvSpPr>
            <a:spLocks noGrp="1"/>
          </p:cNvSpPr>
          <p:nvPr>
            <p:ph type="subTitle" idx="1"/>
          </p:nvPr>
        </p:nvSpPr>
        <p:spPr/>
        <p:txBody>
          <a:bodyPr/>
          <a:lstStyle/>
          <a:p>
            <a:r>
              <a:rPr lang="ja-JP" altLang="en-US" dirty="0">
                <a:latin typeface="+mn-ea"/>
              </a:rPr>
              <a:t>副部長　スパゲッティ</a:t>
            </a:r>
            <a:endParaRPr kumimoji="1" lang="ja-JP" altLang="en-US" dirty="0">
              <a:latin typeface="+mn-ea"/>
            </a:endParaRPr>
          </a:p>
        </p:txBody>
      </p:sp>
    </p:spTree>
    <p:extLst>
      <p:ext uri="{BB962C8B-B14F-4D97-AF65-F5344CB8AC3E}">
        <p14:creationId xmlns:p14="http://schemas.microsoft.com/office/powerpoint/2010/main" val="309006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0DAF-E051-4E89-B8A8-7BA3DABD1F70}"/>
              </a:ext>
            </a:extLst>
          </p:cNvPr>
          <p:cNvSpPr>
            <a:spLocks noGrp="1"/>
          </p:cNvSpPr>
          <p:nvPr>
            <p:ph type="title"/>
          </p:nvPr>
        </p:nvSpPr>
        <p:spPr/>
        <p:txBody>
          <a:bodyPr/>
          <a:lstStyle/>
          <a:p>
            <a:r>
              <a:rPr kumimoji="1" lang="en-US" altLang="ja-JP" dirty="0"/>
              <a:t>Git</a:t>
            </a:r>
            <a:r>
              <a:rPr kumimoji="1" lang="ja-JP" altLang="en-US" dirty="0"/>
              <a:t>実践</a:t>
            </a:r>
            <a:r>
              <a:rPr lang="ja-JP" altLang="en-US" dirty="0"/>
              <a:t>演習③（コマンド</a:t>
            </a:r>
            <a:r>
              <a:rPr lang="en-US" altLang="ja-JP" dirty="0"/>
              <a:t>-</a:t>
            </a:r>
            <a:r>
              <a:rPr lang="ja-JP" altLang="en-US" dirty="0"/>
              <a:t>通常利用時編）</a:t>
            </a:r>
            <a:endParaRPr kumimoji="1" lang="ja-JP" altLang="en-US" dirty="0"/>
          </a:p>
        </p:txBody>
      </p:sp>
      <p:sp>
        <p:nvSpPr>
          <p:cNvPr id="3" name="コンテンツ プレースホルダー 2">
            <a:extLst>
              <a:ext uri="{FF2B5EF4-FFF2-40B4-BE49-F238E27FC236}">
                <a16:creationId xmlns:a16="http://schemas.microsoft.com/office/drawing/2014/main" id="{A39F53EA-9B00-492F-90C1-B5EC476C214F}"/>
              </a:ext>
            </a:extLst>
          </p:cNvPr>
          <p:cNvSpPr>
            <a:spLocks noGrp="1"/>
          </p:cNvSpPr>
          <p:nvPr>
            <p:ph idx="1"/>
          </p:nvPr>
        </p:nvSpPr>
        <p:spPr/>
        <p:txBody>
          <a:bodyPr>
            <a:normAutofit/>
          </a:bodyPr>
          <a:lstStyle/>
          <a:p>
            <a:r>
              <a:rPr kumimoji="1" lang="ja-JP" altLang="en-US" sz="2800" dirty="0"/>
              <a:t>リモートリポジトリに登録したら、ローカルのリポジトリを変更してみましょう。</a:t>
            </a:r>
            <a:endParaRPr kumimoji="1" lang="en-US" altLang="ja-JP" sz="2800" dirty="0"/>
          </a:p>
          <a:p>
            <a:r>
              <a:rPr lang="ja-JP" altLang="en-US" sz="2800" dirty="0"/>
              <a:t>ローカルのリポジトリ変更をステージングする</a:t>
            </a:r>
            <a:endParaRPr lang="en-US" altLang="ja-JP" sz="2800" dirty="0"/>
          </a:p>
          <a:p>
            <a:r>
              <a:rPr lang="en-US" altLang="ja-JP" sz="2800" dirty="0"/>
              <a:t>git add </a:t>
            </a:r>
            <a:r>
              <a:rPr lang="ja-JP" altLang="en-US" sz="2800" dirty="0"/>
              <a:t>変更したファイル名（</a:t>
            </a:r>
            <a:r>
              <a:rPr lang="en-US" altLang="ja-JP" sz="2800" dirty="0"/>
              <a:t>.</a:t>
            </a:r>
            <a:r>
              <a:rPr lang="ja-JP" altLang="en-US" sz="2800" dirty="0"/>
              <a:t>で全指定）</a:t>
            </a:r>
            <a:endParaRPr lang="en-US" altLang="ja-JP" sz="2800" dirty="0"/>
          </a:p>
        </p:txBody>
      </p:sp>
    </p:spTree>
    <p:extLst>
      <p:ext uri="{BB962C8B-B14F-4D97-AF65-F5344CB8AC3E}">
        <p14:creationId xmlns:p14="http://schemas.microsoft.com/office/powerpoint/2010/main" val="198916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51635-0360-4B6C-93E4-F0385AFAAB97}"/>
              </a:ext>
            </a:extLst>
          </p:cNvPr>
          <p:cNvSpPr>
            <a:spLocks noGrp="1"/>
          </p:cNvSpPr>
          <p:nvPr>
            <p:ph type="title"/>
          </p:nvPr>
        </p:nvSpPr>
        <p:spPr/>
        <p:txBody>
          <a:bodyPr/>
          <a:lstStyle/>
          <a:p>
            <a:r>
              <a:rPr kumimoji="1" lang="en-US" altLang="ja-JP" dirty="0"/>
              <a:t>git</a:t>
            </a:r>
            <a:r>
              <a:rPr kumimoji="1" lang="ja-JP" altLang="en-US"/>
              <a:t>実践演習④</a:t>
            </a:r>
            <a:endParaRPr kumimoji="1" lang="ja-JP" altLang="en-US" dirty="0"/>
          </a:p>
        </p:txBody>
      </p:sp>
      <p:sp>
        <p:nvSpPr>
          <p:cNvPr id="3" name="コンテンツ プレースホルダー 2">
            <a:extLst>
              <a:ext uri="{FF2B5EF4-FFF2-40B4-BE49-F238E27FC236}">
                <a16:creationId xmlns:a16="http://schemas.microsoft.com/office/drawing/2014/main" id="{C8E0B10A-088C-4411-B758-D2D9079F690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0725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の歴史（作った人）</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4"/>
          <p:cNvSpPr>
            <a:spLocks noGrp="1"/>
          </p:cNvSpPr>
          <p:nvPr>
            <p:ph idx="1"/>
          </p:nvPr>
        </p:nvSpPr>
        <p:spPr>
          <a:xfrm>
            <a:off x="1154954" y="2585889"/>
            <a:ext cx="8825659" cy="4101238"/>
          </a:xfrm>
        </p:spPr>
        <p:txBody>
          <a:bodyPr/>
          <a:lstStyle/>
          <a:p>
            <a:r>
              <a:rPr lang="en-US" altLang="ja-JP" dirty="0" err="1"/>
              <a:t>git</a:t>
            </a:r>
            <a:r>
              <a:rPr lang="ja-JP" altLang="en-US" dirty="0"/>
              <a:t>と</a:t>
            </a:r>
            <a:r>
              <a:rPr lang="en-US" altLang="ja-JP" dirty="0"/>
              <a:t>Linux</a:t>
            </a:r>
            <a:r>
              <a:rPr lang="ja-JP" altLang="en-US" dirty="0"/>
              <a:t>作った人</a:t>
            </a:r>
            <a:endParaRPr lang="en-US" altLang="ja-JP" dirty="0"/>
          </a:p>
          <a:p>
            <a:r>
              <a:rPr lang="ja-JP" altLang="en-US" dirty="0"/>
              <a:t>リーナスおじさん</a:t>
            </a:r>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97420"/>
            <a:ext cx="4008173" cy="24223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2646072"/>
            <a:ext cx="5715000" cy="3819525"/>
          </a:xfrm>
          <a:prstGeom prst="rect">
            <a:avLst/>
          </a:prstGeom>
        </p:spPr>
      </p:pic>
    </p:spTree>
    <p:extLst>
      <p:ext uri="{BB962C8B-B14F-4D97-AF65-F5344CB8AC3E}">
        <p14:creationId xmlns:p14="http://schemas.microsoft.com/office/powerpoint/2010/main" val="1495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8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latin typeface="游ゴシック" panose="020B0400000000000000" pitchFamily="50" charset="-128"/>
                <a:ea typeface="游ゴシック" panose="020B0400000000000000" pitchFamily="50" charset="-128"/>
              </a:rPr>
              <a:t>git</a:t>
            </a:r>
            <a:r>
              <a:rPr kumimoji="1" lang="ja-JP" altLang="en-US" dirty="0">
                <a:latin typeface="游ゴシック" panose="020B0400000000000000" pitchFamily="50" charset="-128"/>
                <a:ea typeface="游ゴシック" panose="020B0400000000000000" pitchFamily="50" charset="-128"/>
              </a:rPr>
              <a:t>の歴史（作った目的）</a:t>
            </a:r>
          </a:p>
        </p:txBody>
      </p:sp>
      <p:sp>
        <p:nvSpPr>
          <p:cNvPr id="3" name="コンテンツ プレースホルダー 2"/>
          <p:cNvSpPr>
            <a:spLocks noGrp="1"/>
          </p:cNvSpPr>
          <p:nvPr>
            <p:ph idx="1"/>
          </p:nvPr>
        </p:nvSpPr>
        <p:spPr/>
        <p:txBody>
          <a:bodyPr/>
          <a:lstStyle/>
          <a:p>
            <a:r>
              <a:rPr lang="ja-JP" altLang="en-US" dirty="0"/>
              <a:t>ペンギン（</a:t>
            </a:r>
            <a:r>
              <a:rPr lang="en-US" altLang="ja-JP" dirty="0" err="1"/>
              <a:t>linux</a:t>
            </a:r>
            <a:r>
              <a:rPr lang="ja-JP" altLang="en-US" dirty="0"/>
              <a:t>カーネル）</a:t>
            </a:r>
            <a:r>
              <a:rPr kumimoji="1" lang="ja-JP" altLang="en-US" dirty="0"/>
              <a:t>のためにリーナスおじさんが作った</a:t>
            </a:r>
            <a:endParaRPr kumimoji="1" lang="en-US" altLang="ja-JP" dirty="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61" y="3257550"/>
            <a:ext cx="2993964" cy="344804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295" y="3533775"/>
            <a:ext cx="5232455" cy="3048000"/>
          </a:xfrm>
          <a:prstGeom prst="rect">
            <a:avLst/>
          </a:prstGeom>
        </p:spPr>
      </p:pic>
    </p:spTree>
    <p:extLst>
      <p:ext uri="{BB962C8B-B14F-4D97-AF65-F5344CB8AC3E}">
        <p14:creationId xmlns:p14="http://schemas.microsoft.com/office/powerpoint/2010/main" val="394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lang="ja-JP" altLang="en-US" dirty="0"/>
              <a:t>の概要①</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431121"/>
            <a:ext cx="6609975" cy="3712504"/>
          </a:xfrm>
        </p:spPr>
      </p:pic>
      <p:sp>
        <p:nvSpPr>
          <p:cNvPr id="5" name="テキスト ボックス 4"/>
          <p:cNvSpPr txBox="1"/>
          <p:nvPr/>
        </p:nvSpPr>
        <p:spPr>
          <a:xfrm>
            <a:off x="7581900" y="2431121"/>
            <a:ext cx="4381500" cy="3785652"/>
          </a:xfrm>
          <a:prstGeom prst="rect">
            <a:avLst/>
          </a:prstGeom>
          <a:noFill/>
        </p:spPr>
        <p:txBody>
          <a:bodyPr wrap="square" rtlCol="0">
            <a:spAutoFit/>
          </a:bodyPr>
          <a:lstStyle/>
          <a:p>
            <a:r>
              <a:rPr kumimoji="1" lang="ja-JP" altLang="en-US" sz="2000" dirty="0"/>
              <a:t>・お勧めする人</a:t>
            </a:r>
            <a:endParaRPr kumimoji="1" lang="en-US" altLang="ja-JP" sz="2000" dirty="0"/>
          </a:p>
          <a:p>
            <a:endParaRPr kumimoji="1" lang="en-US" altLang="ja-JP" sz="2000" dirty="0"/>
          </a:p>
          <a:p>
            <a:r>
              <a:rPr kumimoji="1" lang="ja-JP" altLang="en-US" sz="2000" dirty="0"/>
              <a:t>動かないファイルを編集前の動く状態に戻したい人</a:t>
            </a:r>
            <a:endParaRPr kumimoji="1" lang="en-US" altLang="ja-JP" sz="2000" dirty="0"/>
          </a:p>
          <a:p>
            <a:endParaRPr lang="en-US" altLang="ja-JP" sz="2000" dirty="0"/>
          </a:p>
          <a:p>
            <a:r>
              <a:rPr lang="ja-JP" altLang="en-US" sz="2000" dirty="0"/>
              <a:t>チームで共有しているファイルで、</a:t>
            </a:r>
            <a:endParaRPr lang="en-US" altLang="ja-JP" sz="2000" dirty="0"/>
          </a:p>
          <a:p>
            <a:r>
              <a:rPr lang="ja-JP" altLang="en-US" sz="2000" dirty="0"/>
              <a:t>二人で同時に編集してしまったために、先に編集した人の変更内容を消してしまった人</a:t>
            </a:r>
            <a:endParaRPr lang="en-US" altLang="ja-JP" sz="2000" dirty="0"/>
          </a:p>
          <a:p>
            <a:endParaRPr kumimoji="1" lang="en-US" altLang="ja-JP" sz="2000" dirty="0"/>
          </a:p>
          <a:p>
            <a:r>
              <a:rPr kumimoji="1" lang="ja-JP" altLang="en-US" sz="2000" dirty="0"/>
              <a:t>時空は越えられないけど、ファイルの時空だけでも管理したい人</a:t>
            </a:r>
          </a:p>
        </p:txBody>
      </p:sp>
    </p:spTree>
    <p:extLst>
      <p:ext uri="{BB962C8B-B14F-4D97-AF65-F5344CB8AC3E}">
        <p14:creationId xmlns:p14="http://schemas.microsoft.com/office/powerpoint/2010/main" val="19103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kumimoji="1" lang="ja-JP" altLang="en-US" dirty="0"/>
              <a:t>概要②</a:t>
            </a:r>
          </a:p>
        </p:txBody>
      </p:sp>
      <p:sp>
        <p:nvSpPr>
          <p:cNvPr id="3" name="コンテンツ プレースホルダー 2"/>
          <p:cNvSpPr>
            <a:spLocks noGrp="1"/>
          </p:cNvSpPr>
          <p:nvPr>
            <p:ph idx="1"/>
          </p:nvPr>
        </p:nvSpPr>
        <p:spPr/>
        <p:txBody>
          <a:bodyPr>
            <a:normAutofit lnSpcReduction="10000"/>
          </a:bodyPr>
          <a:lstStyle/>
          <a:p>
            <a:r>
              <a:rPr lang="en-US" altLang="ja-JP" sz="2800" dirty="0" err="1"/>
              <a:t>git</a:t>
            </a:r>
            <a:r>
              <a:rPr lang="ja-JP" altLang="en-US" sz="2800" dirty="0"/>
              <a:t>では、ファイルの状態を好きなときに更新履歴として保存しておくことができます。そのため、一度編集したファイルを過去の状態に戻したり、編集箇所の差を表示したりすることができます。</a:t>
            </a:r>
          </a:p>
          <a:p>
            <a:r>
              <a:rPr lang="ja-JP" altLang="en-US" sz="2800" dirty="0"/>
              <a:t>他人の編集した最新ファイルを上書きしようとすると、サーバにアップロードした時に警告が出ます。そのため、知らず知らずのうちに他人の編集内容を上書きしてしまうといった失敗は</a:t>
            </a:r>
            <a:r>
              <a:rPr lang="ja-JP" altLang="en-US" sz="2800" dirty="0">
                <a:solidFill>
                  <a:srgbClr val="FFC000"/>
                </a:solidFill>
              </a:rPr>
              <a:t>故意にやらない限り</a:t>
            </a:r>
            <a:r>
              <a:rPr lang="ja-JP" altLang="en-US" sz="2800" dirty="0"/>
              <a:t>起こりません。</a:t>
            </a:r>
          </a:p>
          <a:p>
            <a:pPr marL="0" indent="0">
              <a:buNone/>
            </a:pPr>
            <a:endParaRPr kumimoji="1" lang="ja-JP" altLang="en-US" dirty="0"/>
          </a:p>
        </p:txBody>
      </p:sp>
    </p:spTree>
    <p:extLst>
      <p:ext uri="{BB962C8B-B14F-4D97-AF65-F5344CB8AC3E}">
        <p14:creationId xmlns:p14="http://schemas.microsoft.com/office/powerpoint/2010/main" val="406890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6E3D0-AE14-4B24-843E-721FED15B2B0}"/>
              </a:ext>
            </a:extLst>
          </p:cNvPr>
          <p:cNvSpPr>
            <a:spLocks noGrp="1"/>
          </p:cNvSpPr>
          <p:nvPr>
            <p:ph type="title"/>
          </p:nvPr>
        </p:nvSpPr>
        <p:spPr/>
        <p:txBody>
          <a:bodyPr/>
          <a:lstStyle/>
          <a:p>
            <a:r>
              <a:rPr kumimoji="1" lang="en-US" altLang="ja-JP" dirty="0"/>
              <a:t>Git</a:t>
            </a:r>
            <a:r>
              <a:rPr kumimoji="1" lang="ja-JP" altLang="en-US" dirty="0"/>
              <a:t>概要③</a:t>
            </a:r>
          </a:p>
        </p:txBody>
      </p:sp>
      <p:sp>
        <p:nvSpPr>
          <p:cNvPr id="3" name="コンテンツ プレースホルダー 2">
            <a:extLst>
              <a:ext uri="{FF2B5EF4-FFF2-40B4-BE49-F238E27FC236}">
                <a16:creationId xmlns:a16="http://schemas.microsoft.com/office/drawing/2014/main" id="{AE916586-6F60-4DD7-BD2C-1C9554253DC6}"/>
              </a:ext>
            </a:extLst>
          </p:cNvPr>
          <p:cNvSpPr>
            <a:spLocks noGrp="1"/>
          </p:cNvSpPr>
          <p:nvPr>
            <p:ph idx="1"/>
          </p:nvPr>
        </p:nvSpPr>
        <p:spPr/>
        <p:txBody>
          <a:bodyPr/>
          <a:lstStyle/>
          <a:p>
            <a:r>
              <a:rPr lang="ja-JP" altLang="en-US" dirty="0"/>
              <a:t>リポジトリとは、ファイルやディレクトリの状態を記録する場所です。</a:t>
            </a:r>
            <a:endParaRPr lang="en-US" altLang="ja-JP" dirty="0"/>
          </a:p>
          <a:p>
            <a:endParaRPr kumimoji="1" lang="ja-JP" altLang="en-US" dirty="0"/>
          </a:p>
        </p:txBody>
      </p:sp>
      <p:pic>
        <p:nvPicPr>
          <p:cNvPr id="5" name="図 4">
            <a:extLst>
              <a:ext uri="{FF2B5EF4-FFF2-40B4-BE49-F238E27FC236}">
                <a16:creationId xmlns:a16="http://schemas.microsoft.com/office/drawing/2014/main" id="{546444E0-5A93-4E2A-8B4F-C73FE1686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791" y="4228493"/>
            <a:ext cx="8297357" cy="2182319"/>
          </a:xfrm>
          <a:prstGeom prst="rect">
            <a:avLst/>
          </a:prstGeom>
        </p:spPr>
      </p:pic>
    </p:spTree>
    <p:extLst>
      <p:ext uri="{BB962C8B-B14F-4D97-AF65-F5344CB8AC3E}">
        <p14:creationId xmlns:p14="http://schemas.microsoft.com/office/powerpoint/2010/main" val="9038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DB2AC-C517-4B5A-AA26-D6AD1582B79B}"/>
              </a:ext>
            </a:extLst>
          </p:cNvPr>
          <p:cNvSpPr>
            <a:spLocks noGrp="1"/>
          </p:cNvSpPr>
          <p:nvPr>
            <p:ph type="title"/>
          </p:nvPr>
        </p:nvSpPr>
        <p:spPr/>
        <p:txBody>
          <a:bodyPr/>
          <a:lstStyle/>
          <a:p>
            <a:r>
              <a:rPr kumimoji="1" lang="en-US" altLang="ja-JP" dirty="0"/>
              <a:t>Git</a:t>
            </a:r>
            <a:r>
              <a:rPr kumimoji="1" lang="ja-JP" altLang="en-US" dirty="0"/>
              <a:t>概要④</a:t>
            </a:r>
          </a:p>
        </p:txBody>
      </p:sp>
      <p:sp>
        <p:nvSpPr>
          <p:cNvPr id="3" name="コンテンツ プレースホルダー 2">
            <a:extLst>
              <a:ext uri="{FF2B5EF4-FFF2-40B4-BE49-F238E27FC236}">
                <a16:creationId xmlns:a16="http://schemas.microsoft.com/office/drawing/2014/main" id="{572D92EA-7455-401D-9FA4-6E7DB2BADF8B}"/>
              </a:ext>
            </a:extLst>
          </p:cNvPr>
          <p:cNvSpPr>
            <a:spLocks noGrp="1"/>
          </p:cNvSpPr>
          <p:nvPr>
            <p:ph idx="1"/>
          </p:nvPr>
        </p:nvSpPr>
        <p:spPr>
          <a:xfrm>
            <a:off x="423746" y="2110775"/>
            <a:ext cx="3646449" cy="4479595"/>
          </a:xfrm>
        </p:spPr>
        <p:txBody>
          <a:bodyPr/>
          <a:lstStyle/>
          <a:p>
            <a:r>
              <a:rPr lang="ja-JP" altLang="en-US" dirty="0"/>
              <a:t>リモートリポジトリ</a:t>
            </a:r>
          </a:p>
          <a:p>
            <a:pPr marL="0" indent="0">
              <a:buNone/>
            </a:pPr>
            <a:r>
              <a:rPr lang="ja-JP" altLang="en-US" dirty="0"/>
              <a:t>専用のサーバに配置して複数人で共有するためのリポジトリです。</a:t>
            </a:r>
            <a:endParaRPr lang="en-US" altLang="ja-JP" dirty="0"/>
          </a:p>
          <a:p>
            <a:pPr marL="0" indent="0">
              <a:buNone/>
            </a:pPr>
            <a:endParaRPr lang="ja-JP" altLang="en-US" dirty="0"/>
          </a:p>
          <a:p>
            <a:r>
              <a:rPr lang="ja-JP" altLang="en-US" dirty="0"/>
              <a:t>ローカルリポジトリ</a:t>
            </a:r>
          </a:p>
          <a:p>
            <a:pPr marL="0" indent="0">
              <a:buNone/>
            </a:pPr>
            <a:r>
              <a:rPr lang="ja-JP" altLang="en-US" dirty="0"/>
              <a:t>自分の手元のマシン上に配置するリポジトリです。</a:t>
            </a:r>
            <a:endParaRPr kumimoji="1" lang="ja-JP" altLang="en-US" dirty="0"/>
          </a:p>
        </p:txBody>
      </p:sp>
      <p:pic>
        <p:nvPicPr>
          <p:cNvPr id="5" name="図 4">
            <a:extLst>
              <a:ext uri="{FF2B5EF4-FFF2-40B4-BE49-F238E27FC236}">
                <a16:creationId xmlns:a16="http://schemas.microsoft.com/office/drawing/2014/main" id="{17F855F8-531B-4822-8DE2-5DE160654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8" y="792306"/>
            <a:ext cx="7718858" cy="5496412"/>
          </a:xfrm>
          <a:prstGeom prst="rect">
            <a:avLst/>
          </a:prstGeom>
        </p:spPr>
      </p:pic>
    </p:spTree>
    <p:extLst>
      <p:ext uri="{BB962C8B-B14F-4D97-AF65-F5344CB8AC3E}">
        <p14:creationId xmlns:p14="http://schemas.microsoft.com/office/powerpoint/2010/main" val="393993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git</a:t>
            </a:r>
            <a:r>
              <a:rPr kumimoji="1" lang="ja-JP" altLang="en-US" dirty="0"/>
              <a:t>実践演習①（必要なもの）</a:t>
            </a:r>
          </a:p>
        </p:txBody>
      </p:sp>
      <p:sp>
        <p:nvSpPr>
          <p:cNvPr id="3" name="コンテンツ プレースホルダー 2"/>
          <p:cNvSpPr>
            <a:spLocks noGrp="1"/>
          </p:cNvSpPr>
          <p:nvPr>
            <p:ph idx="1"/>
          </p:nvPr>
        </p:nvSpPr>
        <p:spPr/>
        <p:txBody>
          <a:bodyPr>
            <a:normAutofit/>
          </a:bodyPr>
          <a:lstStyle/>
          <a:p>
            <a:r>
              <a:rPr kumimoji="1" lang="ja-JP" altLang="en-US" sz="2400" dirty="0"/>
              <a:t>やる気</a:t>
            </a:r>
            <a:endParaRPr kumimoji="1" lang="en-US" altLang="ja-JP" sz="2400" dirty="0"/>
          </a:p>
          <a:p>
            <a:r>
              <a:rPr lang="en-US" altLang="ja-JP" sz="2400" dirty="0" err="1"/>
              <a:t>git</a:t>
            </a:r>
            <a:endParaRPr lang="en-US" altLang="ja-JP" sz="2400" dirty="0"/>
          </a:p>
          <a:p>
            <a:pPr marL="0" indent="0">
              <a:buNone/>
            </a:pPr>
            <a:r>
              <a:rPr lang="ja-JP" altLang="en-US" sz="2400" dirty="0"/>
              <a:t>（↑クライアント</a:t>
            </a:r>
            <a:r>
              <a:rPr lang="en-US" altLang="ja-JP" sz="2400" dirty="0"/>
              <a:t>PC</a:t>
            </a:r>
            <a:r>
              <a:rPr lang="ja-JP" altLang="en-US" sz="2400" dirty="0"/>
              <a:t>がサーバーにファイルを</a:t>
            </a:r>
            <a:r>
              <a:rPr lang="en-US" altLang="ja-JP" sz="2400" dirty="0" err="1"/>
              <a:t>up,down</a:t>
            </a:r>
            <a:r>
              <a:rPr lang="ja-JP" altLang="en-US" sz="2400" dirty="0"/>
              <a:t>するために使う</a:t>
            </a:r>
            <a:r>
              <a:rPr lang="en-US" altLang="ja-JP" sz="2400" dirty="0"/>
              <a:t>soft</a:t>
            </a:r>
            <a:r>
              <a:rPr lang="ja-JP" altLang="en-US" sz="2400" dirty="0"/>
              <a:t>）</a:t>
            </a:r>
            <a:endParaRPr lang="en-US" altLang="ja-JP" sz="2400" dirty="0"/>
          </a:p>
          <a:p>
            <a:r>
              <a:rPr lang="ja-JP" altLang="en-US" sz="2400" dirty="0"/>
              <a:t>エディタ</a:t>
            </a:r>
            <a:r>
              <a:rPr lang="en-US" altLang="ja-JP" sz="2400" dirty="0"/>
              <a:t>and</a:t>
            </a:r>
            <a:r>
              <a:rPr lang="ja-JP" altLang="en-US" sz="2400" dirty="0"/>
              <a:t>ターミナル（</a:t>
            </a:r>
            <a:r>
              <a:rPr lang="en-US" altLang="ja-JP" sz="2400" dirty="0" err="1"/>
              <a:t>vscode</a:t>
            </a:r>
            <a:r>
              <a:rPr lang="ja-JP" altLang="en-US" sz="2400" dirty="0"/>
              <a:t>推奨）</a:t>
            </a:r>
            <a:endParaRPr lang="en-US" altLang="ja-JP" sz="2400" dirty="0"/>
          </a:p>
          <a:p>
            <a:r>
              <a:rPr lang="ja-JP" altLang="en-US" sz="2400" dirty="0"/>
              <a:t>バージョン管理したいファイル</a:t>
            </a:r>
            <a:endParaRPr lang="en-US" altLang="ja-JP" sz="2400" dirty="0"/>
          </a:p>
        </p:txBody>
      </p:sp>
    </p:spTree>
    <p:extLst>
      <p:ext uri="{BB962C8B-B14F-4D97-AF65-F5344CB8AC3E}">
        <p14:creationId xmlns:p14="http://schemas.microsoft.com/office/powerpoint/2010/main" val="417095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E233B-3C83-42B4-BAC6-7A036115001C}"/>
              </a:ext>
            </a:extLst>
          </p:cNvPr>
          <p:cNvSpPr>
            <a:spLocks noGrp="1"/>
          </p:cNvSpPr>
          <p:nvPr>
            <p:ph type="title"/>
          </p:nvPr>
        </p:nvSpPr>
        <p:spPr/>
        <p:txBody>
          <a:bodyPr/>
          <a:lstStyle/>
          <a:p>
            <a:r>
              <a:rPr kumimoji="1" lang="en-US" altLang="ja-JP" dirty="0"/>
              <a:t>Git</a:t>
            </a:r>
            <a:r>
              <a:rPr kumimoji="1" lang="ja-JP" altLang="en-US" dirty="0"/>
              <a:t>実践演習②</a:t>
            </a:r>
            <a:r>
              <a:rPr lang="ja-JP" altLang="en-US" dirty="0"/>
              <a:t>（コマンド</a:t>
            </a:r>
            <a:r>
              <a:rPr lang="en-US" altLang="ja-JP" dirty="0"/>
              <a:t>-</a:t>
            </a:r>
            <a:r>
              <a:rPr lang="ja-JP" altLang="en-US" dirty="0"/>
              <a:t>初期設定編）</a:t>
            </a:r>
            <a:endParaRPr kumimoji="1" lang="ja-JP" altLang="en-US" dirty="0"/>
          </a:p>
        </p:txBody>
      </p:sp>
      <p:sp>
        <p:nvSpPr>
          <p:cNvPr id="3" name="コンテンツ プレースホルダー 2">
            <a:extLst>
              <a:ext uri="{FF2B5EF4-FFF2-40B4-BE49-F238E27FC236}">
                <a16:creationId xmlns:a16="http://schemas.microsoft.com/office/drawing/2014/main" id="{9753F50E-6B98-461C-B8F3-36188343729D}"/>
              </a:ext>
            </a:extLst>
          </p:cNvPr>
          <p:cNvSpPr>
            <a:spLocks noGrp="1"/>
          </p:cNvSpPr>
          <p:nvPr>
            <p:ph idx="1"/>
          </p:nvPr>
        </p:nvSpPr>
        <p:spPr/>
        <p:txBody>
          <a:bodyPr>
            <a:normAutofit/>
          </a:bodyPr>
          <a:lstStyle/>
          <a:p>
            <a:r>
              <a:rPr kumimoji="1" lang="en-US" altLang="ja-JP" sz="3200" dirty="0" err="1"/>
              <a:t>github</a:t>
            </a:r>
            <a:r>
              <a:rPr kumimoji="1" lang="ja-JP" altLang="en-US" sz="3200" dirty="0"/>
              <a:t>にリモートリポジトリを作成する</a:t>
            </a:r>
            <a:endParaRPr kumimoji="1" lang="en-US" altLang="ja-JP" sz="3200" dirty="0"/>
          </a:p>
          <a:p>
            <a:r>
              <a:rPr lang="en-US" altLang="ja-JP" sz="3200" dirty="0"/>
              <a:t>git bash</a:t>
            </a:r>
            <a:r>
              <a:rPr lang="ja-JP" altLang="en-US" sz="3200" dirty="0"/>
              <a:t>でリモートに登録したいディレクトリに移動、</a:t>
            </a:r>
            <a:r>
              <a:rPr lang="en-US" altLang="ja-JP" sz="3200" dirty="0"/>
              <a:t>git </a:t>
            </a:r>
            <a:r>
              <a:rPr lang="en-US" altLang="ja-JP" sz="3200" dirty="0" err="1"/>
              <a:t>init</a:t>
            </a:r>
            <a:r>
              <a:rPr lang="ja-JP" altLang="en-US" sz="3200" dirty="0"/>
              <a:t>コマンド実行</a:t>
            </a:r>
            <a:endParaRPr kumimoji="1" lang="ja-JP" altLang="en-US" sz="3200" dirty="0"/>
          </a:p>
        </p:txBody>
      </p:sp>
    </p:spTree>
    <p:extLst>
      <p:ext uri="{BB962C8B-B14F-4D97-AF65-F5344CB8AC3E}">
        <p14:creationId xmlns:p14="http://schemas.microsoft.com/office/powerpoint/2010/main" val="23479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TM03457496[[fn=視差]]</Template>
  <TotalTime>71</TotalTime>
  <Words>365</Words>
  <Application>Microsoft Office PowerPoint</Application>
  <PresentationFormat>ワイド画面</PresentationFormat>
  <Paragraphs>41</Paragraphs>
  <Slides>11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11</vt:i4>
      </vt:variant>
    </vt:vector>
  </HeadingPairs>
  <TitlesOfParts>
    <vt:vector size="21" baseType="lpstr">
      <vt:lpstr>HGｺﾞｼｯｸM</vt:lpstr>
      <vt:lpstr>游ゴシック</vt:lpstr>
      <vt:lpstr>Arial</vt:lpstr>
      <vt:lpstr>Century Gothic</vt:lpstr>
      <vt:lpstr>Corbel</vt:lpstr>
      <vt:lpstr>Wingdings 2</vt:lpstr>
      <vt:lpstr>Wingdings 3</vt:lpstr>
      <vt:lpstr>視差</vt:lpstr>
      <vt:lpstr>イオン ボードルーム</vt:lpstr>
      <vt:lpstr>クォータブル</vt:lpstr>
      <vt:lpstr>Git使い方講座 （基礎＋α）</vt:lpstr>
      <vt:lpstr>gitの歴史（作った人）</vt:lpstr>
      <vt:lpstr>gitの歴史（作った目的）</vt:lpstr>
      <vt:lpstr>Gitの概要①</vt:lpstr>
      <vt:lpstr>git概要②</vt:lpstr>
      <vt:lpstr>Git概要③</vt:lpstr>
      <vt:lpstr>Git概要④</vt:lpstr>
      <vt:lpstr>git実践演習①（必要なもの）</vt:lpstr>
      <vt:lpstr>Git実践演習②（コマンド-初期設定編）</vt:lpstr>
      <vt:lpstr>Git実践演習③（コマンド-通常利用時編）</vt:lpstr>
      <vt:lpstr>git実践演習④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Git使い方講座 （基礎＋α）</dc:title>
  <dc:creator>長谷川 泰斗</dc:creator>
  <cp:lastModifiedBy>長谷川 泰斗</cp:lastModifiedBy>
  <cp:revision>18</cp:revision>
  <dcterms:created xsi:type="dcterms:W3CDTF">2019-09-24T02:49:03Z</dcterms:created>
  <dcterms:modified xsi:type="dcterms:W3CDTF">2019-09-25T01:58:19Z</dcterms:modified>
</cp:coreProperties>
</file>