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336"/>
    <a:srgbClr val="E57373"/>
    <a:srgbClr val="CDDC39"/>
    <a:srgbClr val="DCE775"/>
    <a:srgbClr val="FFC107"/>
    <a:srgbClr val="FFD54F"/>
    <a:srgbClr val="03A9F4"/>
    <a:srgbClr val="4FC3F7"/>
    <a:srgbClr val="9C27B0"/>
    <a:srgbClr val="BA6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CD902-8637-1048-BDEB-F124F7F64116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A8371-9F96-AB47-AA4D-AE9A8A24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8371-9F96-AB47-AA4D-AE9A8A24CE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2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B3B45-EB55-46BF-8EE7-F9125785460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/>
          </p:cNvSpPr>
          <p:nvPr/>
        </p:nvSpPr>
        <p:spPr>
          <a:xfrm>
            <a:off x="3048000" y="1752600"/>
            <a:ext cx="2057400" cy="2057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fontScale="77500" lnSpcReduction="20000"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Century" pitchFamily="18" charset="0"/>
              </a:rPr>
              <a:t>TA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91200" y="1828800"/>
            <a:ext cx="2057400" cy="2057400"/>
          </a:xfrm>
          <a:prstGeom prst="roundRect">
            <a:avLst/>
          </a:prstGeom>
          <a:solidFill>
            <a:srgbClr val="AA78CC"/>
          </a:solidFill>
          <a:ln w="76200">
            <a:solidFill>
              <a:srgbClr val="9933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CS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3400" y="1905000"/>
            <a:ext cx="2057400" cy="2057400"/>
          </a:xfrm>
          <a:prstGeom prst="roundRect">
            <a:avLst/>
          </a:prstGeom>
          <a:solidFill>
            <a:srgbClr val="33B5E5"/>
          </a:solidFill>
          <a:ln w="76200">
            <a:solidFill>
              <a:srgbClr val="0099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BF</a:t>
            </a:r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3048000" y="4114800"/>
            <a:ext cx="2057400" cy="2057400"/>
          </a:xfrm>
          <a:prstGeom prst="roundRect">
            <a:avLst/>
          </a:prstGeom>
          <a:solidFill>
            <a:srgbClr val="99BB33"/>
          </a:solidFill>
          <a:ln w="76200">
            <a:solidFill>
              <a:srgbClr val="6699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67400" y="4267200"/>
            <a:ext cx="2057400" cy="2057400"/>
          </a:xfrm>
          <a:prstGeom prst="roundRect">
            <a:avLst/>
          </a:prstGeom>
          <a:solidFill>
            <a:srgbClr val="FF4444"/>
          </a:solidFill>
          <a:ln w="76200">
            <a:solidFill>
              <a:srgbClr val="CC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NS</a:t>
            </a:r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609600" y="4267200"/>
            <a:ext cx="2057400" cy="2057400"/>
          </a:xfrm>
          <a:prstGeom prst="roundRect">
            <a:avLst/>
          </a:prstGeom>
          <a:solidFill>
            <a:srgbClr val="FFBB33"/>
          </a:solidFill>
          <a:ln w="76200">
            <a:solidFill>
              <a:srgbClr val="FF88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/>
          </p:cNvSpPr>
          <p:nvPr/>
        </p:nvSpPr>
        <p:spPr>
          <a:xfrm>
            <a:off x="1295400" y="2514600"/>
            <a:ext cx="2057400" cy="2057400"/>
          </a:xfrm>
          <a:prstGeom prst="roundRect">
            <a:avLst/>
          </a:prstGeom>
          <a:solidFill>
            <a:srgbClr val="CDDC39"/>
          </a:solidFill>
          <a:ln w="76200">
            <a:solidFill>
              <a:srgbClr val="AFB42B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fontScale="77500" lnSpcReduction="20000"/>
          </a:bodyPr>
          <a:lstStyle/>
          <a:p>
            <a:pPr algn="ctr"/>
            <a:r>
              <a:rPr lang="en-US" sz="12000" dirty="0" err="1">
                <a:solidFill>
                  <a:srgbClr val="F2F2F2"/>
                </a:solidFill>
                <a:latin typeface="Century" pitchFamily="18" charset="0"/>
              </a:rPr>
              <a:t>Ch</a:t>
            </a:r>
            <a:endParaRPr lang="en-US" sz="12000" dirty="0">
              <a:solidFill>
                <a:srgbClr val="F2F2F2"/>
              </a:solidFill>
              <a:latin typeface="Century" pitchFamily="18" charset="0"/>
            </a:endParaRPr>
          </a:p>
        </p:txBody>
      </p:sp>
      <p:sp>
        <p:nvSpPr>
          <p:cNvPr id="6" name="Rounded Rectangle 5"/>
          <p:cNvSpPr>
            <a:spLocks/>
          </p:cNvSpPr>
          <p:nvPr/>
        </p:nvSpPr>
        <p:spPr>
          <a:xfrm>
            <a:off x="3733800" y="304800"/>
            <a:ext cx="2057400" cy="2057400"/>
          </a:xfrm>
          <a:prstGeom prst="roundRect">
            <a:avLst/>
          </a:prstGeom>
          <a:solidFill>
            <a:srgbClr val="6FC1B7"/>
          </a:solidFill>
          <a:ln w="76200">
            <a:solidFill>
              <a:srgbClr val="118675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72200" y="5334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009688</a:t>
            </a:r>
          </a:p>
          <a:p>
            <a:r>
              <a:rPr lang="en-US" dirty="0"/>
              <a:t>4db6ac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38400" y="4648200"/>
            <a:ext cx="2057400" cy="2057400"/>
          </a:xfrm>
          <a:prstGeom prst="roundRect">
            <a:avLst/>
          </a:prstGeom>
          <a:solidFill>
            <a:srgbClr val="F06292"/>
          </a:solidFill>
          <a:ln w="76200">
            <a:solidFill>
              <a:srgbClr val="E91E63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FR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76F08-A7F0-774E-AD0E-17939ACD0BD3}"/>
              </a:ext>
            </a:extLst>
          </p:cNvPr>
          <p:cNvSpPr txBox="1"/>
          <p:nvPr/>
        </p:nvSpPr>
        <p:spPr>
          <a:xfrm>
            <a:off x="4953000" y="5638800"/>
            <a:ext cx="1404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Pink</a:t>
            </a:r>
          </a:p>
          <a:p>
            <a:r>
              <a:rPr lang="en-US" dirty="0"/>
              <a:t>300 - </a:t>
            </a:r>
            <a:r>
              <a:rPr lang="en-SG" cap="all" dirty="0"/>
              <a:t>F06292</a:t>
            </a:r>
            <a:endParaRPr lang="en-US" dirty="0"/>
          </a:p>
          <a:p>
            <a:r>
              <a:rPr lang="en-US" dirty="0"/>
              <a:t>500 - </a:t>
            </a:r>
            <a:r>
              <a:rPr lang="en-SG" cap="all" dirty="0"/>
              <a:t>E91E63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F51594-C4BC-411C-8624-9A2B21A67A21}"/>
              </a:ext>
            </a:extLst>
          </p:cNvPr>
          <p:cNvGrpSpPr/>
          <p:nvPr/>
        </p:nvGrpSpPr>
        <p:grpSpPr>
          <a:xfrm>
            <a:off x="5105400" y="2819400"/>
            <a:ext cx="2057400" cy="2057400"/>
            <a:chOff x="5105400" y="2819400"/>
            <a:chExt cx="2057400" cy="2057400"/>
          </a:xfrm>
        </p:grpSpPr>
        <p:sp>
          <p:nvSpPr>
            <p:cNvPr id="4" name="Rounded Rectangle 3"/>
            <p:cNvSpPr>
              <a:spLocks/>
            </p:cNvSpPr>
            <p:nvPr/>
          </p:nvSpPr>
          <p:spPr>
            <a:xfrm>
              <a:off x="5105400" y="2819400"/>
              <a:ext cx="2057400" cy="2057400"/>
            </a:xfrm>
            <a:prstGeom prst="roundRect">
              <a:avLst/>
            </a:prstGeom>
            <a:solidFill>
              <a:srgbClr val="002060"/>
            </a:solidFill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rtlCol="0" anchor="ctr">
              <a:normAutofit/>
            </a:bodyPr>
            <a:lstStyle/>
            <a:p>
              <a:pPr algn="ctr"/>
              <a:r>
                <a:rPr lang="ta-IN" sz="3300" b="1" dirty="0">
                  <a:solidFill>
                    <a:schemeClr val="bg1">
                      <a:lumMod val="85000"/>
                    </a:schemeClr>
                  </a:solidFill>
                  <a:latin typeface="TAU_Elango_Abirami" panose="00000400000000000000" pitchFamily="2" charset="0"/>
                  <a:cs typeface="TAU_Elango_Abirami" panose="00000400000000000000" pitchFamily="2" charset="0"/>
                </a:rPr>
                <a:t>தமிழ் பாடல்கள்</a:t>
              </a:r>
            </a:p>
            <a:p>
              <a:pPr algn="ctr"/>
              <a:endParaRPr lang="en-US" sz="3000" dirty="0">
                <a:solidFill>
                  <a:schemeClr val="bg1">
                    <a:lumMod val="85000"/>
                  </a:schemeClr>
                </a:solidFill>
                <a:latin typeface="TAU_Elango_Abirami" panose="00000400000000000000" pitchFamily="2" charset="0"/>
                <a:cs typeface="TAU_Elango_Abirami" panose="00000400000000000000" pitchFamily="2" charset="0"/>
              </a:endParaRPr>
            </a:p>
          </p:txBody>
        </p:sp>
        <p:sp>
          <p:nvSpPr>
            <p:cNvPr id="10" name="Graphic 8" descr="Music notation">
              <a:extLst>
                <a:ext uri="{FF2B5EF4-FFF2-40B4-BE49-F238E27FC236}">
                  <a16:creationId xmlns:a16="http://schemas.microsoft.com/office/drawing/2014/main" id="{7CFA9B56-4822-48A6-954A-9CE9163502B5}"/>
                </a:ext>
              </a:extLst>
            </p:cNvPr>
            <p:cNvSpPr/>
            <p:nvPr/>
          </p:nvSpPr>
          <p:spPr>
            <a:xfrm>
              <a:off x="5762149" y="4263391"/>
              <a:ext cx="820102" cy="384809"/>
            </a:xfrm>
            <a:custGeom>
              <a:avLst/>
              <a:gdLst>
                <a:gd name="connsiteX0" fmla="*/ 389573 w 820102"/>
                <a:gd name="connsiteY0" fmla="*/ 303847 h 384809"/>
                <a:gd name="connsiteX1" fmla="*/ 382905 w 820102"/>
                <a:gd name="connsiteY1" fmla="*/ 305753 h 384809"/>
                <a:gd name="connsiteX2" fmla="*/ 348615 w 820102"/>
                <a:gd name="connsiteY2" fmla="*/ 351472 h 384809"/>
                <a:gd name="connsiteX3" fmla="*/ 404813 w 820102"/>
                <a:gd name="connsiteY3" fmla="*/ 364808 h 384809"/>
                <a:gd name="connsiteX4" fmla="*/ 439103 w 820102"/>
                <a:gd name="connsiteY4" fmla="*/ 334328 h 384809"/>
                <a:gd name="connsiteX5" fmla="*/ 439103 w 820102"/>
                <a:gd name="connsiteY5" fmla="*/ 302895 h 384809"/>
                <a:gd name="connsiteX6" fmla="*/ 816293 w 820102"/>
                <a:gd name="connsiteY6" fmla="*/ 368618 h 384809"/>
                <a:gd name="connsiteX7" fmla="*/ 820103 w 820102"/>
                <a:gd name="connsiteY7" fmla="*/ 360045 h 384809"/>
                <a:gd name="connsiteX8" fmla="*/ 439103 w 820102"/>
                <a:gd name="connsiteY8" fmla="*/ 293370 h 384809"/>
                <a:gd name="connsiteX9" fmla="*/ 439103 w 820102"/>
                <a:gd name="connsiteY9" fmla="*/ 245745 h 384809"/>
                <a:gd name="connsiteX10" fmla="*/ 467678 w 820102"/>
                <a:gd name="connsiteY10" fmla="*/ 246697 h 384809"/>
                <a:gd name="connsiteX11" fmla="*/ 480060 w 820102"/>
                <a:gd name="connsiteY11" fmla="*/ 277178 h 384809"/>
                <a:gd name="connsiteX12" fmla="*/ 495300 w 820102"/>
                <a:gd name="connsiteY12" fmla="*/ 247650 h 384809"/>
                <a:gd name="connsiteX13" fmla="*/ 815340 w 820102"/>
                <a:gd name="connsiteY13" fmla="*/ 311468 h 384809"/>
                <a:gd name="connsiteX14" fmla="*/ 819150 w 820102"/>
                <a:gd name="connsiteY14" fmla="*/ 302895 h 384809"/>
                <a:gd name="connsiteX15" fmla="*/ 600075 w 820102"/>
                <a:gd name="connsiteY15" fmla="*/ 247650 h 384809"/>
                <a:gd name="connsiteX16" fmla="*/ 639128 w 820102"/>
                <a:gd name="connsiteY16" fmla="*/ 216218 h 384809"/>
                <a:gd name="connsiteX17" fmla="*/ 639128 w 820102"/>
                <a:gd name="connsiteY17" fmla="*/ 206693 h 384809"/>
                <a:gd name="connsiteX18" fmla="*/ 816293 w 820102"/>
                <a:gd name="connsiteY18" fmla="*/ 255270 h 384809"/>
                <a:gd name="connsiteX19" fmla="*/ 820103 w 820102"/>
                <a:gd name="connsiteY19" fmla="*/ 246697 h 384809"/>
                <a:gd name="connsiteX20" fmla="*/ 639128 w 820102"/>
                <a:gd name="connsiteY20" fmla="*/ 197168 h 384809"/>
                <a:gd name="connsiteX21" fmla="*/ 639128 w 820102"/>
                <a:gd name="connsiteY21" fmla="*/ 149543 h 384809"/>
                <a:gd name="connsiteX22" fmla="*/ 816293 w 820102"/>
                <a:gd name="connsiteY22" fmla="*/ 198120 h 384809"/>
                <a:gd name="connsiteX23" fmla="*/ 820103 w 820102"/>
                <a:gd name="connsiteY23" fmla="*/ 189547 h 384809"/>
                <a:gd name="connsiteX24" fmla="*/ 639128 w 820102"/>
                <a:gd name="connsiteY24" fmla="*/ 140018 h 384809"/>
                <a:gd name="connsiteX25" fmla="*/ 639128 w 820102"/>
                <a:gd name="connsiteY25" fmla="*/ 92393 h 384809"/>
                <a:gd name="connsiteX26" fmla="*/ 816293 w 820102"/>
                <a:gd name="connsiteY26" fmla="*/ 140970 h 384809"/>
                <a:gd name="connsiteX27" fmla="*/ 820103 w 820102"/>
                <a:gd name="connsiteY27" fmla="*/ 132397 h 384809"/>
                <a:gd name="connsiteX28" fmla="*/ 639128 w 820102"/>
                <a:gd name="connsiteY28" fmla="*/ 82868 h 384809"/>
                <a:gd name="connsiteX29" fmla="*/ 639128 w 820102"/>
                <a:gd name="connsiteY29" fmla="*/ 11430 h 384809"/>
                <a:gd name="connsiteX30" fmla="*/ 627698 w 820102"/>
                <a:gd name="connsiteY30" fmla="*/ 0 h 384809"/>
                <a:gd name="connsiteX31" fmla="*/ 616268 w 820102"/>
                <a:gd name="connsiteY31" fmla="*/ 11430 h 384809"/>
                <a:gd name="connsiteX32" fmla="*/ 616268 w 820102"/>
                <a:gd name="connsiteY32" fmla="*/ 79057 h 384809"/>
                <a:gd name="connsiteX33" fmla="*/ 425768 w 820102"/>
                <a:gd name="connsiteY33" fmla="*/ 64770 h 384809"/>
                <a:gd name="connsiteX34" fmla="*/ 318135 w 820102"/>
                <a:gd name="connsiteY34" fmla="*/ 69532 h 384809"/>
                <a:gd name="connsiteX35" fmla="*/ 318135 w 820102"/>
                <a:gd name="connsiteY35" fmla="*/ 3810 h 384809"/>
                <a:gd name="connsiteX36" fmla="*/ 137160 w 820102"/>
                <a:gd name="connsiteY36" fmla="*/ 45720 h 384809"/>
                <a:gd name="connsiteX37" fmla="*/ 137160 w 820102"/>
                <a:gd name="connsiteY37" fmla="*/ 97155 h 384809"/>
                <a:gd name="connsiteX38" fmla="*/ 952 w 820102"/>
                <a:gd name="connsiteY38" fmla="*/ 145733 h 384809"/>
                <a:gd name="connsiteX39" fmla="*/ 4763 w 820102"/>
                <a:gd name="connsiteY39" fmla="*/ 154305 h 384809"/>
                <a:gd name="connsiteX40" fmla="*/ 137160 w 820102"/>
                <a:gd name="connsiteY40" fmla="*/ 106680 h 384809"/>
                <a:gd name="connsiteX41" fmla="*/ 137160 w 820102"/>
                <a:gd name="connsiteY41" fmla="*/ 154305 h 384809"/>
                <a:gd name="connsiteX42" fmla="*/ 952 w 820102"/>
                <a:gd name="connsiteY42" fmla="*/ 202883 h 384809"/>
                <a:gd name="connsiteX43" fmla="*/ 4763 w 820102"/>
                <a:gd name="connsiteY43" fmla="*/ 211455 h 384809"/>
                <a:gd name="connsiteX44" fmla="*/ 137160 w 820102"/>
                <a:gd name="connsiteY44" fmla="*/ 163830 h 384809"/>
                <a:gd name="connsiteX45" fmla="*/ 137160 w 820102"/>
                <a:gd name="connsiteY45" fmla="*/ 192405 h 384809"/>
                <a:gd name="connsiteX46" fmla="*/ 106680 w 820102"/>
                <a:gd name="connsiteY46" fmla="*/ 195263 h 384809"/>
                <a:gd name="connsiteX47" fmla="*/ 75248 w 820102"/>
                <a:gd name="connsiteY47" fmla="*/ 229552 h 384809"/>
                <a:gd name="connsiteX48" fmla="*/ 952 w 820102"/>
                <a:gd name="connsiteY48" fmla="*/ 260033 h 384809"/>
                <a:gd name="connsiteX49" fmla="*/ 4763 w 820102"/>
                <a:gd name="connsiteY49" fmla="*/ 268605 h 384809"/>
                <a:gd name="connsiteX50" fmla="*/ 76200 w 820102"/>
                <a:gd name="connsiteY50" fmla="*/ 239077 h 384809"/>
                <a:gd name="connsiteX51" fmla="*/ 125730 w 820102"/>
                <a:gd name="connsiteY51" fmla="*/ 249555 h 384809"/>
                <a:gd name="connsiteX52" fmla="*/ 157162 w 820102"/>
                <a:gd name="connsiteY52" fmla="*/ 217170 h 384809"/>
                <a:gd name="connsiteX53" fmla="*/ 236220 w 820102"/>
                <a:gd name="connsiteY53" fmla="*/ 202883 h 384809"/>
                <a:gd name="connsiteX54" fmla="*/ 237173 w 820102"/>
                <a:gd name="connsiteY54" fmla="*/ 206693 h 384809"/>
                <a:gd name="connsiteX55" fmla="*/ 287655 w 820102"/>
                <a:gd name="connsiteY55" fmla="*/ 219075 h 384809"/>
                <a:gd name="connsiteX56" fmla="*/ 317182 w 820102"/>
                <a:gd name="connsiteY56" fmla="*/ 195263 h 384809"/>
                <a:gd name="connsiteX57" fmla="*/ 416243 w 820102"/>
                <a:gd name="connsiteY57" fmla="*/ 190500 h 384809"/>
                <a:gd name="connsiteX58" fmla="*/ 416243 w 820102"/>
                <a:gd name="connsiteY58" fmla="*/ 238125 h 384809"/>
                <a:gd name="connsiteX59" fmla="*/ 952 w 820102"/>
                <a:gd name="connsiteY59" fmla="*/ 319088 h 384809"/>
                <a:gd name="connsiteX60" fmla="*/ 4763 w 820102"/>
                <a:gd name="connsiteY60" fmla="*/ 327660 h 384809"/>
                <a:gd name="connsiteX61" fmla="*/ 415290 w 820102"/>
                <a:gd name="connsiteY61" fmla="*/ 247650 h 384809"/>
                <a:gd name="connsiteX62" fmla="*/ 415290 w 820102"/>
                <a:gd name="connsiteY62" fmla="*/ 295275 h 384809"/>
                <a:gd name="connsiteX63" fmla="*/ 0 w 820102"/>
                <a:gd name="connsiteY63" fmla="*/ 376237 h 384809"/>
                <a:gd name="connsiteX64" fmla="*/ 3810 w 820102"/>
                <a:gd name="connsiteY64" fmla="*/ 384810 h 384809"/>
                <a:gd name="connsiteX65" fmla="*/ 389573 w 820102"/>
                <a:gd name="connsiteY65" fmla="*/ 303847 h 384809"/>
                <a:gd name="connsiteX66" fmla="*/ 389573 w 820102"/>
                <a:gd name="connsiteY66" fmla="*/ 303847 h 384809"/>
                <a:gd name="connsiteX67" fmla="*/ 425768 w 820102"/>
                <a:gd name="connsiteY67" fmla="*/ 74295 h 384809"/>
                <a:gd name="connsiteX68" fmla="*/ 615315 w 820102"/>
                <a:gd name="connsiteY68" fmla="*/ 87630 h 384809"/>
                <a:gd name="connsiteX69" fmla="*/ 615315 w 820102"/>
                <a:gd name="connsiteY69" fmla="*/ 135255 h 384809"/>
                <a:gd name="connsiteX70" fmla="*/ 435293 w 820102"/>
                <a:gd name="connsiteY70" fmla="*/ 121920 h 384809"/>
                <a:gd name="connsiteX71" fmla="*/ 426720 w 820102"/>
                <a:gd name="connsiteY71" fmla="*/ 118110 h 384809"/>
                <a:gd name="connsiteX72" fmla="*/ 418148 w 820102"/>
                <a:gd name="connsiteY72" fmla="*/ 121920 h 384809"/>
                <a:gd name="connsiteX73" fmla="*/ 318135 w 820102"/>
                <a:gd name="connsiteY73" fmla="*/ 125730 h 384809"/>
                <a:gd name="connsiteX74" fmla="*/ 318135 w 820102"/>
                <a:gd name="connsiteY74" fmla="*/ 78105 h 384809"/>
                <a:gd name="connsiteX75" fmla="*/ 425768 w 820102"/>
                <a:gd name="connsiteY75" fmla="*/ 74295 h 384809"/>
                <a:gd name="connsiteX76" fmla="*/ 157162 w 820102"/>
                <a:gd name="connsiteY76" fmla="*/ 69532 h 384809"/>
                <a:gd name="connsiteX77" fmla="*/ 298132 w 820102"/>
                <a:gd name="connsiteY77" fmla="*/ 36195 h 384809"/>
                <a:gd name="connsiteX78" fmla="*/ 298132 w 820102"/>
                <a:gd name="connsiteY78" fmla="*/ 70485 h 384809"/>
                <a:gd name="connsiteX79" fmla="*/ 157162 w 820102"/>
                <a:gd name="connsiteY79" fmla="*/ 92393 h 384809"/>
                <a:gd name="connsiteX80" fmla="*/ 157162 w 820102"/>
                <a:gd name="connsiteY80" fmla="*/ 69532 h 384809"/>
                <a:gd name="connsiteX81" fmla="*/ 157162 w 820102"/>
                <a:gd name="connsiteY81" fmla="*/ 102870 h 384809"/>
                <a:gd name="connsiteX82" fmla="*/ 298132 w 820102"/>
                <a:gd name="connsiteY82" fmla="*/ 80963 h 384809"/>
                <a:gd name="connsiteX83" fmla="*/ 298132 w 820102"/>
                <a:gd name="connsiteY83" fmla="*/ 128588 h 384809"/>
                <a:gd name="connsiteX84" fmla="*/ 157162 w 820102"/>
                <a:gd name="connsiteY84" fmla="*/ 150495 h 384809"/>
                <a:gd name="connsiteX85" fmla="*/ 157162 w 820102"/>
                <a:gd name="connsiteY85" fmla="*/ 102870 h 384809"/>
                <a:gd name="connsiteX86" fmla="*/ 157162 w 820102"/>
                <a:gd name="connsiteY86" fmla="*/ 160020 h 384809"/>
                <a:gd name="connsiteX87" fmla="*/ 298132 w 820102"/>
                <a:gd name="connsiteY87" fmla="*/ 138113 h 384809"/>
                <a:gd name="connsiteX88" fmla="*/ 298132 w 820102"/>
                <a:gd name="connsiteY88" fmla="*/ 161925 h 384809"/>
                <a:gd name="connsiteX89" fmla="*/ 267653 w 820102"/>
                <a:gd name="connsiteY89" fmla="*/ 164783 h 384809"/>
                <a:gd name="connsiteX90" fmla="*/ 237173 w 820102"/>
                <a:gd name="connsiteY90" fmla="*/ 193358 h 384809"/>
                <a:gd name="connsiteX91" fmla="*/ 158115 w 820102"/>
                <a:gd name="connsiteY91" fmla="*/ 207645 h 384809"/>
                <a:gd name="connsiteX92" fmla="*/ 157162 w 820102"/>
                <a:gd name="connsiteY92" fmla="*/ 160020 h 384809"/>
                <a:gd name="connsiteX93" fmla="*/ 319088 w 820102"/>
                <a:gd name="connsiteY93" fmla="*/ 183833 h 384809"/>
                <a:gd name="connsiteX94" fmla="*/ 319088 w 820102"/>
                <a:gd name="connsiteY94" fmla="*/ 136208 h 384809"/>
                <a:gd name="connsiteX95" fmla="*/ 416243 w 820102"/>
                <a:gd name="connsiteY95" fmla="*/ 131445 h 384809"/>
                <a:gd name="connsiteX96" fmla="*/ 416243 w 820102"/>
                <a:gd name="connsiteY96" fmla="*/ 179070 h 384809"/>
                <a:gd name="connsiteX97" fmla="*/ 319088 w 820102"/>
                <a:gd name="connsiteY97" fmla="*/ 183833 h 384809"/>
                <a:gd name="connsiteX98" fmla="*/ 438150 w 820102"/>
                <a:gd name="connsiteY98" fmla="*/ 236220 h 384809"/>
                <a:gd name="connsiteX99" fmla="*/ 438150 w 820102"/>
                <a:gd name="connsiteY99" fmla="*/ 213360 h 384809"/>
                <a:gd name="connsiteX100" fmla="*/ 443865 w 820102"/>
                <a:gd name="connsiteY100" fmla="*/ 217170 h 384809"/>
                <a:gd name="connsiteX101" fmla="*/ 462915 w 820102"/>
                <a:gd name="connsiteY101" fmla="*/ 236220 h 384809"/>
                <a:gd name="connsiteX102" fmla="*/ 438150 w 820102"/>
                <a:gd name="connsiteY102" fmla="*/ 236220 h 384809"/>
                <a:gd name="connsiteX103" fmla="*/ 548640 w 820102"/>
                <a:gd name="connsiteY103" fmla="*/ 232410 h 384809"/>
                <a:gd name="connsiteX104" fmla="*/ 556260 w 820102"/>
                <a:gd name="connsiteY104" fmla="*/ 242888 h 384809"/>
                <a:gd name="connsiteX105" fmla="*/ 495300 w 820102"/>
                <a:gd name="connsiteY105" fmla="*/ 238125 h 384809"/>
                <a:gd name="connsiteX106" fmla="*/ 482918 w 820102"/>
                <a:gd name="connsiteY106" fmla="*/ 189547 h 384809"/>
                <a:gd name="connsiteX107" fmla="*/ 564833 w 820102"/>
                <a:gd name="connsiteY107" fmla="*/ 195263 h 384809"/>
                <a:gd name="connsiteX108" fmla="*/ 548640 w 820102"/>
                <a:gd name="connsiteY108" fmla="*/ 232410 h 384809"/>
                <a:gd name="connsiteX109" fmla="*/ 548640 w 820102"/>
                <a:gd name="connsiteY109" fmla="*/ 232410 h 384809"/>
                <a:gd name="connsiteX110" fmla="*/ 615315 w 820102"/>
                <a:gd name="connsiteY110" fmla="*/ 182880 h 384809"/>
                <a:gd name="connsiteX111" fmla="*/ 579120 w 820102"/>
                <a:gd name="connsiteY111" fmla="*/ 187643 h 384809"/>
                <a:gd name="connsiteX112" fmla="*/ 477203 w 820102"/>
                <a:gd name="connsiteY112" fmla="*/ 180022 h 384809"/>
                <a:gd name="connsiteX113" fmla="*/ 451485 w 820102"/>
                <a:gd name="connsiteY113" fmla="*/ 153352 h 384809"/>
                <a:gd name="connsiteX114" fmla="*/ 438150 w 820102"/>
                <a:gd name="connsiteY114" fmla="*/ 139065 h 384809"/>
                <a:gd name="connsiteX115" fmla="*/ 438150 w 820102"/>
                <a:gd name="connsiteY115" fmla="*/ 131445 h 384809"/>
                <a:gd name="connsiteX116" fmla="*/ 615315 w 820102"/>
                <a:gd name="connsiteY116" fmla="*/ 144780 h 384809"/>
                <a:gd name="connsiteX117" fmla="*/ 615315 w 820102"/>
                <a:gd name="connsiteY117" fmla="*/ 18288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820102" h="384809">
                  <a:moveTo>
                    <a:pt x="389573" y="303847"/>
                  </a:moveTo>
                  <a:lnTo>
                    <a:pt x="382905" y="305753"/>
                  </a:lnTo>
                  <a:cubicBezTo>
                    <a:pt x="358140" y="314325"/>
                    <a:pt x="342900" y="335280"/>
                    <a:pt x="348615" y="351472"/>
                  </a:cubicBezTo>
                  <a:cubicBezTo>
                    <a:pt x="354330" y="367665"/>
                    <a:pt x="380048" y="374333"/>
                    <a:pt x="404813" y="364808"/>
                  </a:cubicBezTo>
                  <a:cubicBezTo>
                    <a:pt x="420053" y="360045"/>
                    <a:pt x="432435" y="348615"/>
                    <a:pt x="439103" y="334328"/>
                  </a:cubicBezTo>
                  <a:lnTo>
                    <a:pt x="439103" y="302895"/>
                  </a:lnTo>
                  <a:cubicBezTo>
                    <a:pt x="581978" y="303847"/>
                    <a:pt x="718185" y="327660"/>
                    <a:pt x="816293" y="368618"/>
                  </a:cubicBezTo>
                  <a:lnTo>
                    <a:pt x="820103" y="360045"/>
                  </a:lnTo>
                  <a:cubicBezTo>
                    <a:pt x="720090" y="318135"/>
                    <a:pt x="584835" y="295275"/>
                    <a:pt x="439103" y="293370"/>
                  </a:cubicBezTo>
                  <a:lnTo>
                    <a:pt x="439103" y="245745"/>
                  </a:lnTo>
                  <a:cubicBezTo>
                    <a:pt x="448628" y="245745"/>
                    <a:pt x="458153" y="245745"/>
                    <a:pt x="467678" y="246697"/>
                  </a:cubicBezTo>
                  <a:cubicBezTo>
                    <a:pt x="472440" y="262890"/>
                    <a:pt x="468630" y="277178"/>
                    <a:pt x="480060" y="277178"/>
                  </a:cubicBezTo>
                  <a:cubicBezTo>
                    <a:pt x="488632" y="277178"/>
                    <a:pt x="494348" y="264795"/>
                    <a:pt x="495300" y="247650"/>
                  </a:cubicBezTo>
                  <a:cubicBezTo>
                    <a:pt x="617220" y="254318"/>
                    <a:pt x="730568" y="276225"/>
                    <a:pt x="815340" y="311468"/>
                  </a:cubicBezTo>
                  <a:lnTo>
                    <a:pt x="819150" y="302895"/>
                  </a:lnTo>
                  <a:cubicBezTo>
                    <a:pt x="748665" y="275272"/>
                    <a:pt x="675323" y="256222"/>
                    <a:pt x="600075" y="247650"/>
                  </a:cubicBezTo>
                  <a:cubicBezTo>
                    <a:pt x="617220" y="243840"/>
                    <a:pt x="631508" y="232410"/>
                    <a:pt x="639128" y="216218"/>
                  </a:cubicBezTo>
                  <a:lnTo>
                    <a:pt x="639128" y="206693"/>
                  </a:lnTo>
                  <a:cubicBezTo>
                    <a:pt x="700088" y="216218"/>
                    <a:pt x="759143" y="232410"/>
                    <a:pt x="816293" y="255270"/>
                  </a:cubicBezTo>
                  <a:lnTo>
                    <a:pt x="820103" y="246697"/>
                  </a:lnTo>
                  <a:cubicBezTo>
                    <a:pt x="762000" y="223838"/>
                    <a:pt x="701040" y="206693"/>
                    <a:pt x="639128" y="197168"/>
                  </a:cubicBezTo>
                  <a:lnTo>
                    <a:pt x="639128" y="149543"/>
                  </a:lnTo>
                  <a:cubicBezTo>
                    <a:pt x="700088" y="159068"/>
                    <a:pt x="759143" y="175260"/>
                    <a:pt x="816293" y="198120"/>
                  </a:cubicBezTo>
                  <a:lnTo>
                    <a:pt x="820103" y="189547"/>
                  </a:lnTo>
                  <a:cubicBezTo>
                    <a:pt x="762000" y="166688"/>
                    <a:pt x="701040" y="149543"/>
                    <a:pt x="639128" y="140018"/>
                  </a:cubicBezTo>
                  <a:lnTo>
                    <a:pt x="639128" y="92393"/>
                  </a:lnTo>
                  <a:cubicBezTo>
                    <a:pt x="700088" y="101918"/>
                    <a:pt x="759143" y="118110"/>
                    <a:pt x="816293" y="140970"/>
                  </a:cubicBezTo>
                  <a:lnTo>
                    <a:pt x="820103" y="132397"/>
                  </a:lnTo>
                  <a:cubicBezTo>
                    <a:pt x="762000" y="109538"/>
                    <a:pt x="701040" y="92393"/>
                    <a:pt x="639128" y="82868"/>
                  </a:cubicBezTo>
                  <a:lnTo>
                    <a:pt x="639128" y="11430"/>
                  </a:lnTo>
                  <a:cubicBezTo>
                    <a:pt x="639128" y="4763"/>
                    <a:pt x="634365" y="0"/>
                    <a:pt x="627698" y="0"/>
                  </a:cubicBezTo>
                  <a:cubicBezTo>
                    <a:pt x="621030" y="0"/>
                    <a:pt x="616268" y="4763"/>
                    <a:pt x="616268" y="11430"/>
                  </a:cubicBezTo>
                  <a:lnTo>
                    <a:pt x="616268" y="79057"/>
                  </a:lnTo>
                  <a:cubicBezTo>
                    <a:pt x="552450" y="69532"/>
                    <a:pt x="489585" y="64770"/>
                    <a:pt x="425768" y="64770"/>
                  </a:cubicBezTo>
                  <a:cubicBezTo>
                    <a:pt x="389573" y="64770"/>
                    <a:pt x="353378" y="66675"/>
                    <a:pt x="318135" y="69532"/>
                  </a:cubicBezTo>
                  <a:lnTo>
                    <a:pt x="318135" y="3810"/>
                  </a:lnTo>
                  <a:lnTo>
                    <a:pt x="137160" y="45720"/>
                  </a:lnTo>
                  <a:lnTo>
                    <a:pt x="137160" y="97155"/>
                  </a:lnTo>
                  <a:cubicBezTo>
                    <a:pt x="90488" y="108585"/>
                    <a:pt x="44768" y="124777"/>
                    <a:pt x="952" y="145733"/>
                  </a:cubicBezTo>
                  <a:lnTo>
                    <a:pt x="4763" y="154305"/>
                  </a:lnTo>
                  <a:cubicBezTo>
                    <a:pt x="46672" y="133350"/>
                    <a:pt x="91440" y="118110"/>
                    <a:pt x="137160" y="106680"/>
                  </a:cubicBezTo>
                  <a:lnTo>
                    <a:pt x="137160" y="154305"/>
                  </a:lnTo>
                  <a:cubicBezTo>
                    <a:pt x="90488" y="165735"/>
                    <a:pt x="44768" y="181927"/>
                    <a:pt x="952" y="202883"/>
                  </a:cubicBezTo>
                  <a:lnTo>
                    <a:pt x="4763" y="211455"/>
                  </a:lnTo>
                  <a:cubicBezTo>
                    <a:pt x="46672" y="190500"/>
                    <a:pt x="91440" y="175260"/>
                    <a:pt x="137160" y="163830"/>
                  </a:cubicBezTo>
                  <a:lnTo>
                    <a:pt x="137160" y="192405"/>
                  </a:lnTo>
                  <a:cubicBezTo>
                    <a:pt x="126683" y="190500"/>
                    <a:pt x="116205" y="191452"/>
                    <a:pt x="106680" y="195263"/>
                  </a:cubicBezTo>
                  <a:cubicBezTo>
                    <a:pt x="87630" y="201930"/>
                    <a:pt x="75248" y="216218"/>
                    <a:pt x="75248" y="229552"/>
                  </a:cubicBezTo>
                  <a:cubicBezTo>
                    <a:pt x="49530" y="238125"/>
                    <a:pt x="25717" y="247650"/>
                    <a:pt x="952" y="260033"/>
                  </a:cubicBezTo>
                  <a:lnTo>
                    <a:pt x="4763" y="268605"/>
                  </a:lnTo>
                  <a:cubicBezTo>
                    <a:pt x="27622" y="257175"/>
                    <a:pt x="52388" y="247650"/>
                    <a:pt x="76200" y="239077"/>
                  </a:cubicBezTo>
                  <a:cubicBezTo>
                    <a:pt x="82868" y="252413"/>
                    <a:pt x="103823" y="257175"/>
                    <a:pt x="125730" y="249555"/>
                  </a:cubicBezTo>
                  <a:cubicBezTo>
                    <a:pt x="143828" y="242888"/>
                    <a:pt x="156210" y="229552"/>
                    <a:pt x="157162" y="217170"/>
                  </a:cubicBezTo>
                  <a:cubicBezTo>
                    <a:pt x="182880" y="211455"/>
                    <a:pt x="208598" y="206693"/>
                    <a:pt x="236220" y="202883"/>
                  </a:cubicBezTo>
                  <a:cubicBezTo>
                    <a:pt x="236220" y="203835"/>
                    <a:pt x="236220" y="204788"/>
                    <a:pt x="237173" y="206693"/>
                  </a:cubicBezTo>
                  <a:cubicBezTo>
                    <a:pt x="242887" y="221933"/>
                    <a:pt x="264795" y="226695"/>
                    <a:pt x="287655" y="219075"/>
                  </a:cubicBezTo>
                  <a:cubicBezTo>
                    <a:pt x="300038" y="215265"/>
                    <a:pt x="310515" y="206693"/>
                    <a:pt x="317182" y="195263"/>
                  </a:cubicBezTo>
                  <a:cubicBezTo>
                    <a:pt x="349568" y="192405"/>
                    <a:pt x="382905" y="191452"/>
                    <a:pt x="416243" y="190500"/>
                  </a:cubicBezTo>
                  <a:lnTo>
                    <a:pt x="416243" y="238125"/>
                  </a:lnTo>
                  <a:cubicBezTo>
                    <a:pt x="253365" y="239077"/>
                    <a:pt x="101918" y="268605"/>
                    <a:pt x="952" y="319088"/>
                  </a:cubicBezTo>
                  <a:lnTo>
                    <a:pt x="4763" y="327660"/>
                  </a:lnTo>
                  <a:cubicBezTo>
                    <a:pt x="104775" y="278130"/>
                    <a:pt x="254318" y="248602"/>
                    <a:pt x="415290" y="247650"/>
                  </a:cubicBezTo>
                  <a:lnTo>
                    <a:pt x="415290" y="295275"/>
                  </a:lnTo>
                  <a:cubicBezTo>
                    <a:pt x="252412" y="296228"/>
                    <a:pt x="100965" y="325755"/>
                    <a:pt x="0" y="376237"/>
                  </a:cubicBezTo>
                  <a:lnTo>
                    <a:pt x="3810" y="384810"/>
                  </a:lnTo>
                  <a:cubicBezTo>
                    <a:pt x="99060" y="335280"/>
                    <a:pt x="238125" y="306705"/>
                    <a:pt x="389573" y="303847"/>
                  </a:cubicBezTo>
                  <a:lnTo>
                    <a:pt x="389573" y="303847"/>
                  </a:lnTo>
                  <a:close/>
                  <a:moveTo>
                    <a:pt x="425768" y="74295"/>
                  </a:moveTo>
                  <a:cubicBezTo>
                    <a:pt x="489585" y="74295"/>
                    <a:pt x="552450" y="79057"/>
                    <a:pt x="615315" y="87630"/>
                  </a:cubicBezTo>
                  <a:lnTo>
                    <a:pt x="615315" y="135255"/>
                  </a:lnTo>
                  <a:cubicBezTo>
                    <a:pt x="556260" y="126682"/>
                    <a:pt x="495300" y="121920"/>
                    <a:pt x="435293" y="121920"/>
                  </a:cubicBezTo>
                  <a:cubicBezTo>
                    <a:pt x="433388" y="120015"/>
                    <a:pt x="430530" y="118110"/>
                    <a:pt x="426720" y="118110"/>
                  </a:cubicBezTo>
                  <a:cubicBezTo>
                    <a:pt x="423863" y="118110"/>
                    <a:pt x="421005" y="119063"/>
                    <a:pt x="418148" y="121920"/>
                  </a:cubicBezTo>
                  <a:cubicBezTo>
                    <a:pt x="383857" y="121920"/>
                    <a:pt x="350520" y="123825"/>
                    <a:pt x="318135" y="125730"/>
                  </a:cubicBezTo>
                  <a:lnTo>
                    <a:pt x="318135" y="78105"/>
                  </a:lnTo>
                  <a:cubicBezTo>
                    <a:pt x="353378" y="76200"/>
                    <a:pt x="389573" y="74295"/>
                    <a:pt x="425768" y="74295"/>
                  </a:cubicBezTo>
                  <a:close/>
                  <a:moveTo>
                    <a:pt x="157162" y="69532"/>
                  </a:moveTo>
                  <a:lnTo>
                    <a:pt x="298132" y="36195"/>
                  </a:lnTo>
                  <a:lnTo>
                    <a:pt x="298132" y="70485"/>
                  </a:lnTo>
                  <a:cubicBezTo>
                    <a:pt x="250508" y="75247"/>
                    <a:pt x="203835" y="81915"/>
                    <a:pt x="157162" y="92393"/>
                  </a:cubicBezTo>
                  <a:lnTo>
                    <a:pt x="157162" y="69532"/>
                  </a:lnTo>
                  <a:close/>
                  <a:moveTo>
                    <a:pt x="157162" y="102870"/>
                  </a:moveTo>
                  <a:cubicBezTo>
                    <a:pt x="203835" y="92393"/>
                    <a:pt x="250508" y="84772"/>
                    <a:pt x="298132" y="80963"/>
                  </a:cubicBezTo>
                  <a:lnTo>
                    <a:pt x="298132" y="128588"/>
                  </a:lnTo>
                  <a:cubicBezTo>
                    <a:pt x="250508" y="133350"/>
                    <a:pt x="203835" y="140018"/>
                    <a:pt x="157162" y="150495"/>
                  </a:cubicBezTo>
                  <a:lnTo>
                    <a:pt x="157162" y="102870"/>
                  </a:lnTo>
                  <a:close/>
                  <a:moveTo>
                    <a:pt x="157162" y="160020"/>
                  </a:moveTo>
                  <a:cubicBezTo>
                    <a:pt x="203835" y="149543"/>
                    <a:pt x="250508" y="141922"/>
                    <a:pt x="298132" y="138113"/>
                  </a:cubicBezTo>
                  <a:lnTo>
                    <a:pt x="298132" y="161925"/>
                  </a:lnTo>
                  <a:cubicBezTo>
                    <a:pt x="287655" y="160020"/>
                    <a:pt x="277178" y="160972"/>
                    <a:pt x="267653" y="164783"/>
                  </a:cubicBezTo>
                  <a:cubicBezTo>
                    <a:pt x="253365" y="168593"/>
                    <a:pt x="241935" y="180022"/>
                    <a:pt x="237173" y="193358"/>
                  </a:cubicBezTo>
                  <a:cubicBezTo>
                    <a:pt x="209550" y="197168"/>
                    <a:pt x="183833" y="201930"/>
                    <a:pt x="158115" y="207645"/>
                  </a:cubicBezTo>
                  <a:lnTo>
                    <a:pt x="157162" y="160020"/>
                  </a:lnTo>
                  <a:close/>
                  <a:moveTo>
                    <a:pt x="319088" y="183833"/>
                  </a:moveTo>
                  <a:lnTo>
                    <a:pt x="319088" y="136208"/>
                  </a:lnTo>
                  <a:cubicBezTo>
                    <a:pt x="350520" y="133350"/>
                    <a:pt x="382905" y="131445"/>
                    <a:pt x="416243" y="131445"/>
                  </a:cubicBezTo>
                  <a:lnTo>
                    <a:pt x="416243" y="179070"/>
                  </a:lnTo>
                  <a:cubicBezTo>
                    <a:pt x="382905" y="179070"/>
                    <a:pt x="350520" y="180975"/>
                    <a:pt x="319088" y="183833"/>
                  </a:cubicBezTo>
                  <a:close/>
                  <a:moveTo>
                    <a:pt x="438150" y="236220"/>
                  </a:moveTo>
                  <a:lnTo>
                    <a:pt x="438150" y="213360"/>
                  </a:lnTo>
                  <a:cubicBezTo>
                    <a:pt x="440055" y="215265"/>
                    <a:pt x="441960" y="216218"/>
                    <a:pt x="443865" y="217170"/>
                  </a:cubicBezTo>
                  <a:cubicBezTo>
                    <a:pt x="451485" y="221933"/>
                    <a:pt x="458153" y="228600"/>
                    <a:pt x="462915" y="236220"/>
                  </a:cubicBezTo>
                  <a:lnTo>
                    <a:pt x="438150" y="236220"/>
                  </a:lnTo>
                  <a:close/>
                  <a:moveTo>
                    <a:pt x="548640" y="232410"/>
                  </a:moveTo>
                  <a:cubicBezTo>
                    <a:pt x="550545" y="236220"/>
                    <a:pt x="552450" y="240030"/>
                    <a:pt x="556260" y="242888"/>
                  </a:cubicBezTo>
                  <a:cubicBezTo>
                    <a:pt x="536258" y="240983"/>
                    <a:pt x="516255" y="239077"/>
                    <a:pt x="495300" y="238125"/>
                  </a:cubicBezTo>
                  <a:cubicBezTo>
                    <a:pt x="494348" y="220980"/>
                    <a:pt x="490538" y="204788"/>
                    <a:pt x="482918" y="189547"/>
                  </a:cubicBezTo>
                  <a:cubicBezTo>
                    <a:pt x="510540" y="190500"/>
                    <a:pt x="538163" y="192405"/>
                    <a:pt x="564833" y="195263"/>
                  </a:cubicBezTo>
                  <a:cubicBezTo>
                    <a:pt x="551498" y="205740"/>
                    <a:pt x="544830" y="220027"/>
                    <a:pt x="548640" y="232410"/>
                  </a:cubicBezTo>
                  <a:lnTo>
                    <a:pt x="548640" y="232410"/>
                  </a:lnTo>
                  <a:close/>
                  <a:moveTo>
                    <a:pt x="615315" y="182880"/>
                  </a:moveTo>
                  <a:cubicBezTo>
                    <a:pt x="602933" y="180975"/>
                    <a:pt x="590550" y="182880"/>
                    <a:pt x="579120" y="187643"/>
                  </a:cubicBezTo>
                  <a:cubicBezTo>
                    <a:pt x="545783" y="183833"/>
                    <a:pt x="512445" y="180975"/>
                    <a:pt x="477203" y="180022"/>
                  </a:cubicBezTo>
                  <a:cubicBezTo>
                    <a:pt x="470535" y="169545"/>
                    <a:pt x="461963" y="160020"/>
                    <a:pt x="451485" y="153352"/>
                  </a:cubicBezTo>
                  <a:cubicBezTo>
                    <a:pt x="445770" y="149543"/>
                    <a:pt x="441007" y="144780"/>
                    <a:pt x="438150" y="139065"/>
                  </a:cubicBezTo>
                  <a:lnTo>
                    <a:pt x="438150" y="131445"/>
                  </a:lnTo>
                  <a:cubicBezTo>
                    <a:pt x="497205" y="131445"/>
                    <a:pt x="556260" y="136208"/>
                    <a:pt x="615315" y="144780"/>
                  </a:cubicBezTo>
                  <a:lnTo>
                    <a:pt x="615315" y="18288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7056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3000" y="609600"/>
            <a:ext cx="2057400" cy="2057400"/>
          </a:xfrm>
          <a:prstGeom prst="roundRect">
            <a:avLst/>
          </a:prstGeom>
          <a:solidFill>
            <a:srgbClr val="A1887F"/>
          </a:solidFill>
          <a:ln w="76200">
            <a:solidFill>
              <a:srgbClr val="795548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914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Brown – </a:t>
            </a:r>
          </a:p>
          <a:p>
            <a:r>
              <a:rPr lang="en-US" dirty="0"/>
              <a:t>500 – 795548</a:t>
            </a:r>
          </a:p>
          <a:p>
            <a:r>
              <a:rPr lang="en-US" dirty="0"/>
              <a:t>300 – A1887F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55551" y="3352800"/>
            <a:ext cx="2057400" cy="2057400"/>
          </a:xfrm>
          <a:prstGeom prst="roundRect">
            <a:avLst/>
          </a:prstGeom>
          <a:solidFill>
            <a:srgbClr val="7986CB"/>
          </a:solidFill>
          <a:ln w="76200">
            <a:solidFill>
              <a:srgbClr val="3F51B5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2400" y="3733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Indigo – </a:t>
            </a:r>
          </a:p>
          <a:p>
            <a:r>
              <a:rPr lang="en-US" dirty="0"/>
              <a:t>500 – </a:t>
            </a:r>
            <a:r>
              <a:rPr lang="en-SG" dirty="0"/>
              <a:t>3f51b5 – 63 81 181</a:t>
            </a:r>
            <a:endParaRPr lang="en-US" dirty="0"/>
          </a:p>
          <a:p>
            <a:r>
              <a:rPr lang="en-US" dirty="0"/>
              <a:t>300 – </a:t>
            </a:r>
            <a:r>
              <a:rPr lang="en-SG" dirty="0"/>
              <a:t>7986cb – 121 134 203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1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51" y="3352800"/>
            <a:ext cx="2057400" cy="2057400"/>
          </a:xfrm>
          <a:prstGeom prst="roundRect">
            <a:avLst/>
          </a:prstGeom>
          <a:solidFill>
            <a:srgbClr val="FF8A65"/>
          </a:solidFill>
          <a:ln w="76200">
            <a:solidFill>
              <a:srgbClr val="FF572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3733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orange– </a:t>
            </a:r>
          </a:p>
          <a:p>
            <a:r>
              <a:rPr lang="en-US" dirty="0"/>
              <a:t>500 </a:t>
            </a:r>
            <a:r>
              <a:rPr lang="x-none" dirty="0"/>
              <a:t> - ff5722</a:t>
            </a:r>
            <a:endParaRPr lang="en-US" dirty="0"/>
          </a:p>
          <a:p>
            <a:r>
              <a:rPr lang="en-US" dirty="0"/>
              <a:t>300 – </a:t>
            </a:r>
            <a:r>
              <a:rPr lang="en-SG" dirty="0"/>
              <a:t>ff8a65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2535DFF-95FD-8843-80E8-00FAF470CACD}"/>
              </a:ext>
            </a:extLst>
          </p:cNvPr>
          <p:cNvSpPr/>
          <p:nvPr/>
        </p:nvSpPr>
        <p:spPr>
          <a:xfrm>
            <a:off x="1155551" y="304800"/>
            <a:ext cx="2057400" cy="2057400"/>
          </a:xfrm>
          <a:prstGeom prst="roundRect">
            <a:avLst/>
          </a:prstGeom>
          <a:solidFill>
            <a:srgbClr val="AED581"/>
          </a:solidFill>
          <a:ln w="76200">
            <a:solidFill>
              <a:srgbClr val="8BC34A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9251B-2E7E-8A4D-A447-7F6C2983F903}"/>
              </a:ext>
            </a:extLst>
          </p:cNvPr>
          <p:cNvSpPr txBox="1"/>
          <p:nvPr/>
        </p:nvSpPr>
        <p:spPr>
          <a:xfrm>
            <a:off x="3886200" y="8382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Light Green</a:t>
            </a:r>
          </a:p>
          <a:p>
            <a:r>
              <a:rPr lang="en-US" sz="1400" dirty="0"/>
              <a:t>300 - AED581 </a:t>
            </a:r>
          </a:p>
          <a:p>
            <a:r>
              <a:rPr lang="en-US" sz="1400" dirty="0"/>
              <a:t>500 - 8BC34A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0D818A2-96F5-A04B-897D-6A4FF16297DF}"/>
              </a:ext>
            </a:extLst>
          </p:cNvPr>
          <p:cNvSpPr/>
          <p:nvPr/>
        </p:nvSpPr>
        <p:spPr>
          <a:xfrm>
            <a:off x="5931049" y="597932"/>
            <a:ext cx="2057400" cy="2057400"/>
          </a:xfrm>
          <a:prstGeom prst="roundRect">
            <a:avLst/>
          </a:prstGeom>
          <a:solidFill>
            <a:srgbClr val="4DD0E1"/>
          </a:solidFill>
          <a:ln w="76200">
            <a:solidFill>
              <a:srgbClr val="00BCD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1F6C8-265B-ED4E-99E3-2399732D72B6}"/>
              </a:ext>
            </a:extLst>
          </p:cNvPr>
          <p:cNvSpPr txBox="1"/>
          <p:nvPr/>
        </p:nvSpPr>
        <p:spPr>
          <a:xfrm>
            <a:off x="7543800" y="3276600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Cyan</a:t>
            </a:r>
          </a:p>
          <a:p>
            <a:r>
              <a:rPr lang="en-US" dirty="0"/>
              <a:t>300 - 4DD0E1</a:t>
            </a:r>
          </a:p>
          <a:p>
            <a:r>
              <a:rPr lang="en-US" dirty="0"/>
              <a:t>500 - 00BCD4</a:t>
            </a:r>
          </a:p>
        </p:txBody>
      </p:sp>
    </p:spTree>
    <p:extLst>
      <p:ext uri="{BB962C8B-B14F-4D97-AF65-F5344CB8AC3E}">
        <p14:creationId xmlns:p14="http://schemas.microsoft.com/office/powerpoint/2010/main" val="28557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1619B17-8665-D043-8214-B4B4ED2C3B16}"/>
              </a:ext>
            </a:extLst>
          </p:cNvPr>
          <p:cNvSpPr txBox="1"/>
          <p:nvPr/>
        </p:nvSpPr>
        <p:spPr>
          <a:xfrm>
            <a:off x="3962400" y="3962400"/>
            <a:ext cx="1446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purple</a:t>
            </a:r>
          </a:p>
          <a:p>
            <a:r>
              <a:rPr lang="en-US" dirty="0"/>
              <a:t>300 - 9575CD</a:t>
            </a:r>
          </a:p>
          <a:p>
            <a:r>
              <a:rPr lang="en-US" dirty="0"/>
              <a:t>500 - 673AB7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0D63F8-EAC9-C54C-9B5B-572CF0B468AD}"/>
              </a:ext>
            </a:extLst>
          </p:cNvPr>
          <p:cNvSpPr txBox="1"/>
          <p:nvPr/>
        </p:nvSpPr>
        <p:spPr>
          <a:xfrm>
            <a:off x="4419600" y="1219200"/>
            <a:ext cx="144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purple</a:t>
            </a:r>
          </a:p>
          <a:p>
            <a:r>
              <a:rPr lang="en-US" dirty="0"/>
              <a:t>300 - BA68C8</a:t>
            </a:r>
          </a:p>
          <a:p>
            <a:r>
              <a:rPr lang="en-US" dirty="0"/>
              <a:t>500 - 9C27B0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EE1C4B-A411-3743-9D69-2CB963730485}"/>
              </a:ext>
            </a:extLst>
          </p:cNvPr>
          <p:cNvSpPr/>
          <p:nvPr/>
        </p:nvSpPr>
        <p:spPr>
          <a:xfrm>
            <a:off x="1155550" y="762000"/>
            <a:ext cx="2420433" cy="1872000"/>
          </a:xfrm>
          <a:prstGeom prst="roundRect">
            <a:avLst/>
          </a:prstGeom>
          <a:solidFill>
            <a:srgbClr val="BA68C8"/>
          </a:solidFill>
          <a:ln w="76200">
            <a:solidFill>
              <a:srgbClr val="9C27B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LTM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4FD0E1-1CD1-BA45-8E55-A06E3FF74436}"/>
              </a:ext>
            </a:extLst>
          </p:cNvPr>
          <p:cNvSpPr txBox="1"/>
          <p:nvPr/>
        </p:nvSpPr>
        <p:spPr>
          <a:xfrm>
            <a:off x="7467600" y="3810000"/>
            <a:ext cx="1418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 blue</a:t>
            </a:r>
          </a:p>
          <a:p>
            <a:r>
              <a:rPr lang="en-US" dirty="0"/>
              <a:t>300 - 4FC3F7</a:t>
            </a:r>
          </a:p>
          <a:p>
            <a:r>
              <a:rPr lang="en-US" dirty="0"/>
              <a:t>500 - 03A9F4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0F43FC9-1CF3-274A-9CC0-493A1C0611EF}"/>
              </a:ext>
            </a:extLst>
          </p:cNvPr>
          <p:cNvSpPr/>
          <p:nvPr/>
        </p:nvSpPr>
        <p:spPr>
          <a:xfrm>
            <a:off x="6705600" y="990600"/>
            <a:ext cx="2057400" cy="2057400"/>
          </a:xfrm>
          <a:prstGeom prst="roundRect">
            <a:avLst/>
          </a:prstGeom>
          <a:solidFill>
            <a:srgbClr val="4FC3F7"/>
          </a:solidFill>
          <a:ln w="76200">
            <a:solidFill>
              <a:srgbClr val="03A9F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?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DD241146-D210-4342-9C7A-D4D955BDA3CC}"/>
              </a:ext>
            </a:extLst>
          </p:cNvPr>
          <p:cNvSpPr>
            <a:spLocks/>
          </p:cNvSpPr>
          <p:nvPr/>
        </p:nvSpPr>
        <p:spPr>
          <a:xfrm>
            <a:off x="1155551" y="3352800"/>
            <a:ext cx="2420431" cy="2438400"/>
          </a:xfrm>
          <a:prstGeom prst="roundRect">
            <a:avLst/>
          </a:prstGeom>
          <a:solidFill>
            <a:srgbClr val="002060"/>
          </a:solidFill>
          <a:ln w="762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TA</a:t>
            </a:r>
          </a:p>
        </p:txBody>
      </p:sp>
    </p:spTree>
    <p:extLst>
      <p:ext uri="{BB962C8B-B14F-4D97-AF65-F5344CB8AC3E}">
        <p14:creationId xmlns:p14="http://schemas.microsoft.com/office/powerpoint/2010/main" val="402991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EE1C4B-A411-3743-9D69-2CB963730485}"/>
              </a:ext>
            </a:extLst>
          </p:cNvPr>
          <p:cNvSpPr/>
          <p:nvPr/>
        </p:nvSpPr>
        <p:spPr>
          <a:xfrm>
            <a:off x="1155551" y="762000"/>
            <a:ext cx="2057400" cy="2057400"/>
          </a:xfrm>
          <a:prstGeom prst="roundRect">
            <a:avLst/>
          </a:prstGeom>
          <a:solidFill>
            <a:srgbClr val="FFD54F"/>
          </a:solidFill>
          <a:ln w="76200">
            <a:solidFill>
              <a:srgbClr val="FFC107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075F3-DF9B-5747-8A63-AE237CCABB47}"/>
              </a:ext>
            </a:extLst>
          </p:cNvPr>
          <p:cNvSpPr txBox="1"/>
          <p:nvPr/>
        </p:nvSpPr>
        <p:spPr>
          <a:xfrm>
            <a:off x="3733800" y="1219200"/>
            <a:ext cx="140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amber</a:t>
            </a:r>
          </a:p>
          <a:p>
            <a:r>
              <a:rPr lang="en-US" dirty="0"/>
              <a:t>300 - FFD54F</a:t>
            </a:r>
          </a:p>
          <a:p>
            <a:r>
              <a:rPr lang="en-US" dirty="0"/>
              <a:t>500 - FFC107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B5262-64F2-CF41-9BEB-C0B666939ECE}"/>
              </a:ext>
            </a:extLst>
          </p:cNvPr>
          <p:cNvSpPr txBox="1"/>
          <p:nvPr/>
        </p:nvSpPr>
        <p:spPr>
          <a:xfrm>
            <a:off x="4114800" y="3733800"/>
            <a:ext cx="1478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lime</a:t>
            </a:r>
          </a:p>
          <a:p>
            <a:r>
              <a:rPr lang="en-US" dirty="0"/>
              <a:t>300 - DCE775</a:t>
            </a:r>
          </a:p>
          <a:p>
            <a:r>
              <a:rPr lang="en-US" dirty="0"/>
              <a:t>500 - CDDC39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99E24A7-7C41-3248-9527-247A57C7AA2F}"/>
              </a:ext>
            </a:extLst>
          </p:cNvPr>
          <p:cNvSpPr/>
          <p:nvPr/>
        </p:nvSpPr>
        <p:spPr>
          <a:xfrm>
            <a:off x="1192337" y="3434255"/>
            <a:ext cx="2057400" cy="2057400"/>
          </a:xfrm>
          <a:prstGeom prst="roundRect">
            <a:avLst/>
          </a:prstGeom>
          <a:solidFill>
            <a:srgbClr val="DCE775"/>
          </a:solidFill>
          <a:ln w="76200">
            <a:solidFill>
              <a:srgbClr val="CDDC39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03DED-BE5A-A34F-8E15-0960EB0F95C9}"/>
              </a:ext>
            </a:extLst>
          </p:cNvPr>
          <p:cNvSpPr txBox="1"/>
          <p:nvPr/>
        </p:nvSpPr>
        <p:spPr>
          <a:xfrm>
            <a:off x="7467600" y="4114800"/>
            <a:ext cx="1409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  <a:p>
            <a:r>
              <a:rPr lang="en-US" dirty="0"/>
              <a:t>300 - E57373</a:t>
            </a:r>
          </a:p>
          <a:p>
            <a:r>
              <a:rPr lang="en-US" dirty="0"/>
              <a:t>500 - F44336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D73B41F-E2CB-9644-9675-5507E32AF538}"/>
              </a:ext>
            </a:extLst>
          </p:cNvPr>
          <p:cNvSpPr/>
          <p:nvPr/>
        </p:nvSpPr>
        <p:spPr>
          <a:xfrm>
            <a:off x="6324600" y="1524000"/>
            <a:ext cx="2057400" cy="2057400"/>
          </a:xfrm>
          <a:prstGeom prst="roundRect">
            <a:avLst/>
          </a:prstGeom>
          <a:solidFill>
            <a:srgbClr val="E57373"/>
          </a:solidFill>
          <a:ln w="76200">
            <a:solidFill>
              <a:srgbClr val="F4433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554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CCAEA925-729D-4EFC-AA83-849DA81E7F9F}"/>
              </a:ext>
            </a:extLst>
          </p:cNvPr>
          <p:cNvSpPr/>
          <p:nvPr/>
        </p:nvSpPr>
        <p:spPr>
          <a:xfrm>
            <a:off x="3810000" y="800100"/>
            <a:ext cx="2057400" cy="2057400"/>
          </a:xfrm>
          <a:prstGeom prst="roundRect">
            <a:avLst/>
          </a:prstGeom>
          <a:solidFill>
            <a:srgbClr val="AA78CC"/>
          </a:solidFill>
          <a:ln w="76200">
            <a:solidFill>
              <a:srgbClr val="9933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ZS</a:t>
            </a: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3844E2A3-CAB1-4DCF-A73C-2677FB58283D}"/>
              </a:ext>
            </a:extLst>
          </p:cNvPr>
          <p:cNvSpPr>
            <a:spLocks/>
          </p:cNvSpPr>
          <p:nvPr/>
        </p:nvSpPr>
        <p:spPr>
          <a:xfrm>
            <a:off x="914400" y="800100"/>
            <a:ext cx="2057400" cy="2057400"/>
          </a:xfrm>
          <a:prstGeom prst="roundRect">
            <a:avLst/>
          </a:prstGeom>
          <a:solidFill>
            <a:srgbClr val="99BB33"/>
          </a:solidFill>
          <a:ln w="76200">
            <a:solidFill>
              <a:srgbClr val="6699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4278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4601</TotalTime>
  <Words>126</Words>
  <Application>Microsoft Office PowerPoint</Application>
  <PresentationFormat>On-screen Show (4:3)</PresentationFormat>
  <Paragraphs>62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</vt:lpstr>
      <vt:lpstr>TAU_Elango_Abirami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Gemalto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lcantos</dc:creator>
  <cp:lastModifiedBy>it@amanaliterature.in</cp:lastModifiedBy>
  <cp:revision>67</cp:revision>
  <dcterms:created xsi:type="dcterms:W3CDTF">2013-08-14T01:50:02Z</dcterms:created>
  <dcterms:modified xsi:type="dcterms:W3CDTF">2020-06-25T14:20:54Z</dcterms:modified>
</cp:coreProperties>
</file>