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4" r:id="rId3"/>
    <p:sldId id="608" r:id="rId4"/>
    <p:sldId id="619" r:id="rId5"/>
    <p:sldId id="611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7" r:id="rId23"/>
    <p:sldId id="638" r:id="rId24"/>
    <p:sldId id="639" r:id="rId25"/>
    <p:sldId id="641" r:id="rId26"/>
    <p:sldId id="640" r:id="rId27"/>
  </p:sldIdLst>
  <p:sldSz cx="9906000" cy="6858000" type="A4"/>
  <p:notesSz cx="6858000" cy="9144000"/>
  <p:embeddedFontLst>
    <p:embeddedFont>
      <p:font typeface="Impact" pitchFamily="34" charset="0"/>
      <p:regular r:id="rId30"/>
    </p:embeddedFont>
    <p:embeddedFont>
      <p:font typeface="맑은 고딕" pitchFamily="50" charset="-127"/>
      <p:regular r:id="rId31"/>
      <p:bold r:id="rId32"/>
    </p:embeddedFont>
    <p:embeddedFont>
      <p:font typeface="Nanum Pen Script" charset="-127"/>
      <p:regular r:id="rId33"/>
    </p:embeddedFont>
    <p:embeddedFont>
      <p:font typeface="Haettenschweiler" pitchFamily="34" charset="0"/>
      <p:regular r:id="rId34"/>
    </p:embeddedFont>
    <p:embeddedFont>
      <p:font typeface="Calibri" pitchFamily="34" charset="0"/>
      <p:regular r:id="rId35"/>
      <p:bold r:id="rId36"/>
      <p:italic r:id="rId37"/>
      <p:boldItalic r:id="rId38"/>
    </p:embeddedFont>
  </p:embeddedFontLst>
  <p:defaultTextStyle>
    <a:defPPr marL="0" marR="0" indent="0" algn="l" defTabSz="67354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16838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33677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505160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67354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84193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010321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17870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34709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8" autoAdjust="0"/>
    <p:restoredTop sz="87342" autoAdjust="0"/>
  </p:normalViewPr>
  <p:slideViewPr>
    <p:cSldViewPr snapToObjects="1">
      <p:cViewPr varScale="1">
        <p:scale>
          <a:sx n="90" d="100"/>
          <a:sy n="90" d="100"/>
        </p:scale>
        <p:origin x="-96" y="-192"/>
      </p:cViewPr>
      <p:guideLst>
        <p:guide orient="horz" pos="86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-19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177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ED0A-F6AA-9F48-ABA5-44760BA64D74}" type="datetimeFigureOut">
              <a:rPr kumimoji="1" lang="ko-KR" altLang="en-US" smtClean="0"/>
              <a:pPr/>
              <a:t>2018-04-04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F8AAA-C998-FD4F-90C9-DFA9507AEFE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066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1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1pPr>
    <a:lvl2pPr indent="16838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2pPr>
    <a:lvl3pPr indent="33677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3pPr>
    <a:lvl4pPr indent="505160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4pPr>
    <a:lvl5pPr indent="67354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5pPr>
    <a:lvl6pPr indent="84193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6pPr>
    <a:lvl7pPr indent="1010321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7pPr>
    <a:lvl8pPr indent="117870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8pPr>
    <a:lvl9pPr indent="134709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60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5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874"/>
            <a:ext cx="9906000" cy="1123775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814313" y="6505277"/>
            <a:ext cx="267702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942"/>
            <a:ext cx="9906000" cy="109095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>
          <a:xfrm>
            <a:off x="210207" y="1258066"/>
            <a:ext cx="95814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4" name="제목 개체 틀 1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0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473151"/>
            <a:ext cx="648072" cy="32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Calibri" charset="0"/>
          <a:ea typeface="Calibri" charset="0"/>
          <a:cs typeface="Calibri" charset="0"/>
          <a:sym typeface="Apple SD 산돌고딕 Neo 옅은체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12528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1pPr>
      <a:lvl2pPr marL="625056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2pPr>
      <a:lvl3pPr marL="937584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3pPr>
      <a:lvl4pPr marL="1250112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4pPr>
      <a:lvl5pPr marL="1562640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hueOff val="273561"/>
            <a:satOff val="2937"/>
            <a:lumOff val="-2223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905749"/>
            <a:ext cx="3847208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3600" dirty="0" smtClean="0">
                <a:latin typeface="Impact" charset="0"/>
                <a:ea typeface="Impact" charset="0"/>
                <a:cs typeface="Impact" charset="0"/>
              </a:rPr>
              <a:t>형상변경관리 답</a:t>
            </a:r>
            <a:r>
              <a:rPr lang="ko-KR" altLang="en-US" sz="3600" dirty="0">
                <a:latin typeface="Impact" charset="0"/>
                <a:ea typeface="Impact" charset="0"/>
                <a:cs typeface="Impact" charset="0"/>
              </a:rPr>
              <a:t>안</a:t>
            </a:r>
            <a:endParaRPr sz="360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375326" y="3528463"/>
            <a:ext cx="493885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sz="2250" dirty="0" smtClean="0">
                <a:latin typeface="Impact" charset="0"/>
                <a:ea typeface="Impact" charset="0"/>
                <a:cs typeface="Impact" charset="0"/>
              </a:rPr>
              <a:t>SW </a:t>
            </a:r>
            <a:r>
              <a:rPr lang="ko-KR" altLang="en-US" sz="2250" dirty="0" smtClean="0">
                <a:latin typeface="Impact" charset="0"/>
                <a:ea typeface="Impact" charset="0"/>
                <a:cs typeface="Impact" charset="0"/>
              </a:rPr>
              <a:t>아키텍처기반 </a:t>
            </a:r>
            <a:r>
              <a:rPr lang="ko-KR" altLang="en-US" sz="2250" dirty="0" err="1" smtClean="0">
                <a:latin typeface="Impact" charset="0"/>
                <a:ea typeface="Impact" charset="0"/>
                <a:cs typeface="Impact" charset="0"/>
              </a:rPr>
              <a:t>자바빅데이터</a:t>
            </a:r>
            <a:r>
              <a:rPr lang="ko-KR" altLang="en-US" sz="2250" dirty="0" smtClean="0">
                <a:latin typeface="Impact" charset="0"/>
                <a:ea typeface="Impact" charset="0"/>
                <a:cs typeface="Impact" charset="0"/>
              </a:rPr>
              <a:t> 개발자</a:t>
            </a:r>
            <a:endParaRPr lang="en-US" altLang="ko-KR" sz="2250" dirty="0" smtClean="0">
              <a:latin typeface="Impact" charset="0"/>
              <a:ea typeface="Impact" charset="0"/>
              <a:cs typeface="Impact" charset="0"/>
            </a:endParaRPr>
          </a:p>
          <a:p>
            <a:endParaRPr sz="2250" dirty="0">
              <a:latin typeface="Impact" charset="0"/>
              <a:ea typeface="Impact" charset="0"/>
              <a:cs typeface="Impac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725531"/>
            <a:ext cx="518457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로컬레파지토리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my-portfolio1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104901"/>
            <a:ext cx="71628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425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633198"/>
            <a:ext cx="51845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우클릭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 Team - Share Project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선택하여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로컬레파지토리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생성한 경로 지정한 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피니쉬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11" y="692696"/>
            <a:ext cx="49720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579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633198"/>
            <a:ext cx="51845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Windows - preference - Team -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git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commiting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- Use Staging view to commit instead of commit dialog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체크박스 해제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20" y="188640"/>
            <a:ext cx="5822032" cy="418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579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725531"/>
            <a:ext cx="518457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메시지 아무렇게나 주고 </a:t>
            </a: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커밋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21" y="692696"/>
            <a:ext cx="4896544" cy="359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239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5157192"/>
            <a:ext cx="518457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kumimoji="0" lang="en-US" altLang="ko-KR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url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입력후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next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248" y="-21256"/>
            <a:ext cx="49053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54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905743"/>
            <a:ext cx="568863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형상관리 서버로 이동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971086"/>
            <a:ext cx="660272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54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813410"/>
            <a:ext cx="56886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개념적으로 집에서 사용할 워크스페이스를 생성한다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.(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HOME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경로잘못설정하여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로함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..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ㅠ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64" y="1137770"/>
            <a:ext cx="7315200" cy="236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10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905743"/>
            <a:ext cx="568863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개념적으로 집에서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사용할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로컬레파지토리를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생성한다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19" y="1104901"/>
            <a:ext cx="735330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10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905743"/>
            <a:ext cx="568863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이클립스를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 별도로 수행한다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.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23" y="1412776"/>
            <a:ext cx="5905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10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905743"/>
            <a:ext cx="568863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이클립스를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 별도로 수행한다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.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2640" y="5569302"/>
            <a:ext cx="56886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File-import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defTabSz="584200"/>
            <a:r>
              <a:rPr kumimoji="0" lang="en-US" altLang="ko-KR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Git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-&gt;projects from </a:t>
            </a:r>
            <a:r>
              <a:rPr kumimoji="0" lang="en-US" altLang="ko-KR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Git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선택후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next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188640"/>
            <a:ext cx="49815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75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767250"/>
            <a:ext cx="1971695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5400" dirty="0" smtClean="0">
                <a:latin typeface="Impact" charset="0"/>
                <a:ea typeface="Impact" charset="0"/>
                <a:cs typeface="Impact" charset="0"/>
              </a:rPr>
              <a:t>답안 </a:t>
            </a:r>
            <a:r>
              <a:rPr lang="en-US" altLang="ko-KR" sz="5400" dirty="0" smtClean="0">
                <a:latin typeface="Impact" charset="0"/>
                <a:ea typeface="Impact" charset="0"/>
                <a:cs typeface="Impact" charset="0"/>
              </a:rPr>
              <a:t>1.</a:t>
            </a:r>
            <a:endParaRPr sz="540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1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7404" y="5805264"/>
            <a:ext cx="568863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Clone URL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선택 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next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16632"/>
            <a:ext cx="49911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75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7404" y="5712931"/>
            <a:ext cx="56886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kumimoji="0" lang="en-US" altLang="ko-KR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Git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 hub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에서 주소 복사해서 </a:t>
            </a: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붙여넣은다음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 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next(</a:t>
            </a: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잘못설정하여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 </a:t>
            </a:r>
            <a:r>
              <a:rPr kumimoji="0" lang="ko-KR" altLang="en-US" sz="1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다시하였습니다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my_portfolio1)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14" y="187035"/>
            <a:ext cx="49911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722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5789292"/>
            <a:ext cx="568863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E:\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Git_Repository\my_portfolio1_H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경로 선택 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next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07" y="188640"/>
            <a:ext cx="49244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646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2680" y="5602815"/>
            <a:ext cx="468052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연동되어 나타남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404664"/>
            <a:ext cx="7903110" cy="469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78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5789292"/>
            <a:ext cx="568863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E:\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Git_Repository\my_portfolio1_H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경로 선택 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next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07" y="188640"/>
            <a:ext cx="49244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78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5789292"/>
            <a:ext cx="568863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집 컴퓨터에서 소스변경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  commit &amp; push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384465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1104901"/>
            <a:ext cx="4716041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219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5789292"/>
            <a:ext cx="568863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집이 아닌 학원컴퓨터에서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full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하여 동기화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980728"/>
            <a:ext cx="7717793" cy="379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807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4995" y="-18874"/>
            <a:ext cx="9906000" cy="112377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rgbClr val="002060"/>
                </a:solidFill>
              </a:rPr>
              <a:t>1. </a:t>
            </a:r>
            <a:r>
              <a:rPr lang="ko-KR" altLang="en-US" dirty="0" smtClean="0"/>
              <a:t>형상 변경관리 아키텍처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학원</a:t>
            </a:r>
            <a:r>
              <a:rPr lang="en-US" altLang="ko-KR" dirty="0" smtClean="0"/>
              <a:t>-</a:t>
            </a:r>
            <a:r>
              <a:rPr lang="ko-KR" altLang="en-US" dirty="0" smtClean="0"/>
              <a:t>집 개발환경</a:t>
            </a:r>
            <a:r>
              <a:rPr lang="en-US" altLang="ko-KR" dirty="0" smtClean="0"/>
              <a:t>)</a:t>
            </a:r>
            <a:endParaRPr kumimoji="1"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38945" y="3236023"/>
            <a:ext cx="4181961" cy="852561"/>
          </a:xfrm>
          <a:prstGeom prst="rect">
            <a:avLst/>
          </a:prstGeom>
          <a:solidFill>
            <a:schemeClr val="bg1">
              <a:lumMod val="65000"/>
            </a:schemeClr>
          </a:solidFill>
          <a:ln w="22225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4" name="순서도: 자기 디스크 3"/>
          <p:cNvSpPr/>
          <p:nvPr/>
        </p:nvSpPr>
        <p:spPr>
          <a:xfrm>
            <a:off x="3656856" y="1196752"/>
            <a:ext cx="1545410" cy="1326582"/>
          </a:xfrm>
          <a:prstGeom prst="flowChartMagneticDisk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Origin/master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형상관리 서버</a:t>
            </a:r>
            <a:endParaRPr lang="en-US" altLang="ko-KR" sz="1400" dirty="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프로젝트생성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812" y="4432798"/>
            <a:ext cx="1152128" cy="132199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자바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이클립스</a:t>
            </a:r>
            <a:endParaRPr kumimoji="0" lang="en-US" altLang="ko-KR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워크스페이스</a:t>
            </a:r>
            <a:endParaRPr lang="en-US" altLang="ko-KR" sz="1400" dirty="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.java </a:t>
            </a: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6857" y="4432798"/>
            <a:ext cx="1152128" cy="132199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Stain</a:t>
            </a:r>
            <a:r>
              <a:rPr kumimoji="0" lang="en-US" altLang="ko-KR" sz="1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 area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50902" y="4459705"/>
            <a:ext cx="1152128" cy="132199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로컬 </a:t>
            </a: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레파지토리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1089" y="4488381"/>
            <a:ext cx="1152128" cy="132199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Stagin</a:t>
            </a: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 area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53400" y="4459705"/>
            <a:ext cx="1152128" cy="132199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자바</a:t>
            </a:r>
            <a:endParaRPr lang="en-US" altLang="ko-KR" sz="1400" dirty="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이클립스</a:t>
            </a:r>
            <a:endParaRPr kumimoji="0" lang="en-US" altLang="ko-KR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워크스페이스 </a:t>
            </a:r>
            <a:endParaRPr lang="en-US" altLang="ko-KR" sz="1400" dirty="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Java </a:t>
            </a: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생성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29064" y="4522586"/>
            <a:ext cx="1152128" cy="132199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로컬</a:t>
            </a:r>
            <a:endParaRPr lang="en-US" altLang="ko-KR" sz="1400" dirty="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레파지토</a:t>
            </a:r>
            <a:r>
              <a:rPr kumimoji="0" lang="ko-KR" altLang="en-US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고딕" pitchFamily="50" charset="-127"/>
                <a:ea typeface="나눔고딕" pitchFamily="50" charset="-127"/>
                <a:sym typeface="Apple SD 산돌고딕 Neo 옅은체"/>
              </a:rPr>
              <a:t>리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>
            <a:off x="1494940" y="5093797"/>
            <a:ext cx="25191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화살표 연결선 12"/>
          <p:cNvCxnSpPr/>
          <p:nvPr/>
        </p:nvCxnSpPr>
        <p:spPr>
          <a:xfrm>
            <a:off x="2898985" y="5083966"/>
            <a:ext cx="25191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/>
          <p:cNvCxnSpPr>
            <a:stCxn id="9" idx="1"/>
            <a:endCxn id="8" idx="3"/>
          </p:cNvCxnSpPr>
          <p:nvPr/>
        </p:nvCxnSpPr>
        <p:spPr>
          <a:xfrm flipH="1">
            <a:off x="8213217" y="5120704"/>
            <a:ext cx="340183" cy="286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720906" y="5079459"/>
            <a:ext cx="340183" cy="2867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208584" y="5861315"/>
            <a:ext cx="72008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add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8945" y="5885535"/>
            <a:ext cx="72008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commit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0957" y="6004944"/>
            <a:ext cx="72008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commit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23268" y="6029164"/>
            <a:ext cx="72008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add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621061" y="2636912"/>
            <a:ext cx="504056" cy="17958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3315132" y="3406704"/>
            <a:ext cx="125993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ush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cxnSp>
        <p:nvCxnSpPr>
          <p:cNvPr id="26" name="직선 화살표 연결선 25"/>
          <p:cNvCxnSpPr>
            <a:stCxn id="10" idx="0"/>
          </p:cNvCxnSpPr>
          <p:nvPr/>
        </p:nvCxnSpPr>
        <p:spPr>
          <a:xfrm flipH="1" flipV="1">
            <a:off x="4953000" y="2636912"/>
            <a:ext cx="1152128" cy="188567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4885226" y="3406704"/>
            <a:ext cx="125993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push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125117" y="2636912"/>
            <a:ext cx="304444" cy="179588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extBox 29"/>
          <p:cNvSpPr txBox="1"/>
          <p:nvPr/>
        </p:nvSpPr>
        <p:spPr>
          <a:xfrm>
            <a:off x="3799595" y="3236023"/>
            <a:ext cx="125993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pull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0512" y="2670720"/>
            <a:ext cx="1762409" cy="141786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학원 컴퓨터</a:t>
            </a: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75278" y="2670720"/>
            <a:ext cx="1762409" cy="1417864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Clone(import)</a:t>
            </a:r>
            <a:r>
              <a:rPr lang="ko-KR" altLang="en-US" sz="1400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집 컴퓨터</a:t>
            </a:r>
            <a:endParaRPr lang="en-US" altLang="ko-KR" sz="1400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1400" dirty="0" smtClean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38945" y="1104901"/>
            <a:ext cx="720080" cy="2983683"/>
          </a:xfrm>
          <a:prstGeom prst="rect">
            <a:avLst/>
          </a:prstGeom>
          <a:solidFill>
            <a:schemeClr val="bg1">
              <a:lumMod val="65000"/>
            </a:schemeClr>
          </a:solidFill>
          <a:ln w="22225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33120" y="1104900"/>
            <a:ext cx="687786" cy="2983684"/>
          </a:xfrm>
          <a:prstGeom prst="rect">
            <a:avLst/>
          </a:prstGeom>
          <a:solidFill>
            <a:schemeClr val="bg1">
              <a:lumMod val="65000"/>
            </a:schemeClr>
          </a:solidFill>
          <a:ln w="22225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928664" y="1412776"/>
            <a:ext cx="610281" cy="36004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/>
          <p:cNvSpPr txBox="1"/>
          <p:nvPr/>
        </p:nvSpPr>
        <p:spPr>
          <a:xfrm>
            <a:off x="742319" y="1305538"/>
            <a:ext cx="118634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인터넷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(https)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460526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767250"/>
            <a:ext cx="2055051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5400" dirty="0" smtClean="0">
                <a:latin typeface="Impact" charset="0"/>
                <a:ea typeface="Impact" charset="0"/>
                <a:cs typeface="Impact" charset="0"/>
              </a:rPr>
              <a:t>답안 </a:t>
            </a:r>
            <a:r>
              <a:rPr lang="en-US" altLang="ko-KR" sz="5400" dirty="0" smtClean="0">
                <a:latin typeface="Impact" charset="0"/>
                <a:ea typeface="Impact" charset="0"/>
                <a:cs typeface="Impact" charset="0"/>
              </a:rPr>
              <a:t>2.</a:t>
            </a:r>
            <a:endParaRPr sz="540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65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Step1] </a:t>
            </a:r>
            <a:endParaRPr kumimoji="1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80728"/>
            <a:ext cx="3724916" cy="290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293096"/>
            <a:ext cx="439248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Start a project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클릭한다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60" y="986997"/>
            <a:ext cx="4685186" cy="317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88801" y="4556810"/>
            <a:ext cx="439248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Create a new repository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my_portfolio1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프로젝트 생성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238001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Step2] </a:t>
            </a:r>
            <a:endParaRPr kumimoji="1"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476672"/>
            <a:ext cx="4752528" cy="340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4648" y="4725531"/>
            <a:ext cx="518457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my_portfolio1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itchFamily="50" charset="-127"/>
                <a:ea typeface="맑은 고딕" pitchFamily="50" charset="-127"/>
                <a:sym typeface="Apple SD 산돌고딕 Neo 옅은체"/>
              </a:rPr>
              <a:t>워크스페이스 생성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527531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Step3]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725531"/>
            <a:ext cx="518457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생성한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my_portfolio1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워크스페이스를 선택 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이클립스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시작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23" y="1104901"/>
            <a:ext cx="59150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822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725531"/>
            <a:ext cx="518457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my_portfolio1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자바프로젝트 생성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2" y="260648"/>
            <a:ext cx="2960935" cy="403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109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Step4] </a:t>
            </a:r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648" y="4783548"/>
            <a:ext cx="518457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est.java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ko-KR" altLang="en-US" sz="1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itchFamily="50" charset="-127"/>
              <a:ea typeface="맑은 고딕" pitchFamily="50" charset="-127"/>
              <a:sym typeface="Apple SD 산돌고딕 Neo 옅은체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332656"/>
            <a:ext cx="3695974" cy="431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425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나눔고딕" pitchFamily="50" charset="-127"/>
            <a:ea typeface="나눔고딕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맑은 고딕" pitchFamily="50" charset="-127"/>
            <a:ea typeface="맑은 고딕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10526</TotalTime>
  <Words>266</Words>
  <Application>Microsoft Office PowerPoint</Application>
  <PresentationFormat>A4 용지(210x297mm)</PresentationFormat>
  <Paragraphs>77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굴림</vt:lpstr>
      <vt:lpstr>Arial</vt:lpstr>
      <vt:lpstr>Impact</vt:lpstr>
      <vt:lpstr>Helvetica Neue</vt:lpstr>
      <vt:lpstr>맑은 고딕</vt:lpstr>
      <vt:lpstr>Apple SD 산돌고딕 Neo 볼드체</vt:lpstr>
      <vt:lpstr>Nanum Pen Script</vt:lpstr>
      <vt:lpstr>Apple SD 산돌고딕 Neo 옅은체</vt:lpstr>
      <vt:lpstr>나눔고딕</vt:lpstr>
      <vt:lpstr>Haettenschweiler</vt:lpstr>
      <vt:lpstr>Calibri</vt:lpstr>
      <vt:lpstr>White</vt:lpstr>
      <vt:lpstr>PowerPoint 프레젠테이션</vt:lpstr>
      <vt:lpstr>PowerPoint 프레젠테이션</vt:lpstr>
      <vt:lpstr>1. 형상 변경관리 아키텍처 (학원-집 개발환경)</vt:lpstr>
      <vt:lpstr>PowerPoint 프레젠테이션</vt:lpstr>
      <vt:lpstr>Step1] </vt:lpstr>
      <vt:lpstr>Step2] </vt:lpstr>
      <vt:lpstr>Step3]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  <vt:lpstr>Step4]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jsp</dc:creator>
  <cp:lastModifiedBy>USER</cp:lastModifiedBy>
  <cp:revision>271</cp:revision>
  <cp:lastPrinted>2017-05-21T13:47:55Z</cp:lastPrinted>
  <dcterms:modified xsi:type="dcterms:W3CDTF">2018-04-04T02:28:29Z</dcterms:modified>
</cp:coreProperties>
</file>