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440" r:id="rId4"/>
    <p:sldId id="449" r:id="rId5"/>
    <p:sldId id="450" r:id="rId6"/>
    <p:sldId id="451" r:id="rId7"/>
    <p:sldId id="452" r:id="rId8"/>
    <p:sldId id="455" r:id="rId9"/>
    <p:sldId id="454" r:id="rId10"/>
    <p:sldId id="45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D399B9-5FED-4697-A3B9-A9F82EAD18F2}">
          <p14:sldIdLst>
            <p14:sldId id="256"/>
          </p14:sldIdLst>
        </p14:section>
        <p14:section name="Untitled Section" id="{06418239-082E-428A-9FC4-338DFDB10B10}">
          <p14:sldIdLst>
            <p14:sldId id="440"/>
            <p14:sldId id="449"/>
            <p14:sldId id="450"/>
            <p14:sldId id="451"/>
            <p14:sldId id="452"/>
            <p14:sldId id="455"/>
            <p14:sldId id="454"/>
            <p14:sldId id="4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95E8-1C11-4F37-8FB4-51BE8A4069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A6589-1FC6-4472-903A-3B5B5E364C1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8E04-ED98-45F7-9C60-9B27ABC2026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5ACE-2C62-4E65-AC7A-CD70A547735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ogo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8" y="1212427"/>
            <a:ext cx="1064390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Agenda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1423370" y="1248938"/>
            <a:ext cx="10905066" cy="4393982"/>
          </a:xfrm>
        </p:spPr>
        <p:txBody>
          <a:bodyPr>
            <a:normAutofit/>
          </a:bodyPr>
          <a:lstStyle/>
          <a:p>
            <a:endParaRPr lang="en-US" sz="2000" dirty="0">
              <a:latin typeface="metropolis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metropolislight"/>
              </a:rPr>
              <a:t>Introduction</a:t>
            </a:r>
            <a:endParaRPr lang="en-US" sz="2000" dirty="0">
              <a:latin typeface="metropolis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metropolislight"/>
              </a:rPr>
              <a:t>Docker Architecture</a:t>
            </a:r>
            <a:endParaRPr lang="en-US" sz="2000" dirty="0">
              <a:latin typeface="metropolis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metropolislight"/>
              </a:rPr>
              <a:t>Docker Containers</a:t>
            </a:r>
            <a:endParaRPr lang="en-US" sz="2000" dirty="0">
              <a:latin typeface="metropolis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metropolislight"/>
              </a:rPr>
              <a:t>Docker Images</a:t>
            </a:r>
            <a:endParaRPr lang="en-US" sz="2000" dirty="0">
              <a:latin typeface="metropolis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metropolislight"/>
              </a:rPr>
              <a:t>Docker Volumes </a:t>
            </a:r>
            <a:endParaRPr lang="en-US" sz="2000" dirty="0">
              <a:latin typeface="metropolis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metropolislight"/>
              </a:rPr>
              <a:t>Docker Compose</a:t>
            </a:r>
            <a:endParaRPr lang="en-US" sz="2000" dirty="0">
              <a:latin typeface="metropolislight"/>
            </a:endParaRPr>
          </a:p>
        </p:txBody>
      </p:sp>
      <p:sp>
        <p:nvSpPr>
          <p:cNvPr id="126" name="Rectangle 10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Docker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83901" y="1355537"/>
            <a:ext cx="10038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is an open platform for developing, shipping, and running applications.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allows you to build, test, and deploy applications quickly, packaging software into standardized units called containers.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enables you to separate your applications from your infrastructure so you can deliver software quickly.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The whole idea of Docker is for developers to easily develop applications, ship them into containers which can then be deployed anywhere.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  <a:ea typeface="+mj-ea"/>
                <a:cs typeface="+mj-cs"/>
              </a:rPr>
              <a:t>Architecture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72" y="1290594"/>
            <a:ext cx="8946655" cy="46257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  <a:ea typeface="+mj-ea"/>
                <a:cs typeface="+mj-cs"/>
              </a:rPr>
              <a:t>Containers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79973" y="1095271"/>
            <a:ext cx="9890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containers include the application and all of its dependencies.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shares the kernel with other containers, running as isolated processes in user space on the host operating system.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containers are not tied to any specific infrastructure: they run on any computer, on any infrastructure, and in any cloud. 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containers are basically runtime instances of Docker images.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5346" y="3099315"/>
            <a:ext cx="9849339" cy="32213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container ls		// List containers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run hello-world               // Run a container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>
              <a:lnSpc>
                <a:spcPts val="1920"/>
              </a:lnSpc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container exec	// Run a command in a running container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 panose="020B0604020202020204"/>
              </a:rPr>
              <a:t>ps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	                    // Shows running containers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container logs	// Fetch the logs of a container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container inspect	// Display detailed information on one or more containers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container start	// Start one or more stopped containers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container stop	// Stop one or more running containers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container kill	                    // Kill one or more running containers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container rm                    // Remove one or more containers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  <a:ea typeface="+mj-ea"/>
                <a:cs typeface="+mj-cs"/>
              </a:rPr>
              <a:t>Images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76624" y="1095270"/>
            <a:ext cx="10590963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Docker image is a read-only template that contains a set of instructions for creating a container that can run on the Docker platform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provides a convenient way to package up applications and preconfigured server environments.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Docker image is a file used to execute code in a Docker container. 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These docker images can be deployed to any Docker environment.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images have intermediate layers that increase reusability, decrease disk usage, and speed up docker build by allowing each step to be cached.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5443" y="3585260"/>
            <a:ext cx="9849339" cy="2503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images                              // List of images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image rm                          // Remove an image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image build                      // Builds an image from a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 panose="020B0604020202020204"/>
              </a:rPr>
              <a:t>Dockerfile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.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image inspect                  // Displays information on one or more images.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image prune                    // Removes unused images. 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$ docker image pull                        // Pulls an image or a repository from a registry.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docker image push                      // Pushes an image or a repository to a registry.</a:t>
            </a:r>
            <a:br>
              <a:rPr lang="en-US" sz="1600" dirty="0">
                <a:solidFill>
                  <a:srgbClr val="565656"/>
                </a:solidFill>
                <a:latin typeface="metropolislight"/>
              </a:rPr>
            </a:br>
            <a:r>
              <a:rPr lang="en-US" sz="1600" dirty="0">
                <a:solidFill>
                  <a:srgbClr val="565656"/>
                </a:solidFill>
                <a:latin typeface="metropolislight"/>
              </a:rPr>
              <a:t>$ docker image history                  // Shows the history of an image</a:t>
            </a:r>
            <a:endParaRPr lang="en-US" sz="1600" dirty="0">
              <a:solidFill>
                <a:srgbClr val="565656"/>
              </a:solidFill>
              <a:latin typeface="metropolis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65656"/>
                </a:solidFill>
                <a:effectLst/>
                <a:uLnTx/>
                <a:uFillTx/>
                <a:latin typeface="metropolislight"/>
                <a:ea typeface="+mj-ea"/>
                <a:cs typeface="+mj-cs"/>
              </a:rPr>
              <a:t>Volumes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6527" y="1065125"/>
            <a:ext cx="10008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volumes ensuring data persistence while working in containers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volumes are file systems mounted on docker containers to preserve data generated by the running container.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Volumes can be more safely shared among multiple containers.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 drivers let you store volumes on remote hosts or cloud providers, to encrypt the contents of volumes, or to add other functionality.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5347" y="3484552"/>
            <a:ext cx="984933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VOLUME ["/data"]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# Example: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FROM ubuntu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RUN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 panose="020B0604020202020204"/>
              </a:rPr>
              <a:t>mkdir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/test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VOLUME /test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Compose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56527" y="1065125"/>
            <a:ext cx="10008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Compose is a tool for defining and running multi-container Docker applications.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Compose can be used to create separate containers, host them and get them to communicate with each other.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Each container will expose a port for communicating with other containers. </a:t>
            </a: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5347" y="3025451"/>
            <a:ext cx="9849339" cy="258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ts val="1920"/>
              </a:lnSpc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# </a:t>
            </a:r>
            <a:r>
              <a:rPr lang="en-US" sz="1600" b="1" i="0" dirty="0" err="1">
                <a:solidFill>
                  <a:srgbClr val="24292F"/>
                </a:solidFill>
                <a:effectLst/>
                <a:latin typeface="-apple-system"/>
              </a:rPr>
              <a:t>Dockerfile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FROM node:16.13.0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WORKDIR /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 panose="020B0604020202020204"/>
              </a:rPr>
              <a:t>usr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/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 panose="020B0604020202020204"/>
              </a:rPr>
              <a:t>src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/app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COPY package*.json ./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RUN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 panose="020B0604020202020204"/>
              </a:rPr>
              <a:t>npm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install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COPY . .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EXPOSE 3000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CMD ["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 panose="020B0604020202020204"/>
              </a:rPr>
              <a:t>npm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", "start"]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-22315"/>
            <a:ext cx="10905066" cy="1135737"/>
          </a:xfrm>
        </p:spPr>
        <p:txBody>
          <a:bodyPr>
            <a:normAutofit/>
          </a:bodyPr>
          <a:lstStyle/>
          <a:p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latin typeface="Gotham Book" panose="02000604040000020004" pitchFamily="2" charset="0"/>
                <a:ea typeface="+mj-ea"/>
                <a:cs typeface="+mj-cs"/>
              </a:rPr>
              <a:t>Compose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126" name="Rectangle 10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Isosceles Triangle 1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Rectangle 1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5776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65104" y="958392"/>
            <a:ext cx="9849339" cy="5144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ts val="1920"/>
              </a:lnSpc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# </a:t>
            </a:r>
            <a:r>
              <a:rPr lang="en-US" sz="1600" b="1" i="0" dirty="0">
                <a:solidFill>
                  <a:srgbClr val="24292F"/>
                </a:solidFill>
                <a:effectLst/>
                <a:latin typeface="-apple-system"/>
              </a:rPr>
              <a:t>docker-</a:t>
            </a:r>
            <a:r>
              <a:rPr lang="en-US" sz="1600" b="1" i="0" dirty="0" err="1">
                <a:solidFill>
                  <a:srgbClr val="24292F"/>
                </a:solidFill>
                <a:effectLst/>
                <a:latin typeface="-apple-system"/>
              </a:rPr>
              <a:t>compose.yml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version: '3'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services: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 app: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  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 panose="020B0604020202020204"/>
              </a:rPr>
              <a:t>container_name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: docker-node-mongo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   restart: always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   build: .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   ports: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     - '80:3000'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  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 panose="020B0604020202020204"/>
              </a:rPr>
              <a:t>external_links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: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     - mongo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 mongo: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  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 panose="020B0604020202020204"/>
              </a:rPr>
              <a:t>container_name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: mongo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   image: mongo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   ports: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 panose="020B0604020202020204"/>
              </a:rPr>
              <a:t>      - '27017:27017'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3847</Words>
  <Application>WPS Presentation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Gotham Book</vt:lpstr>
      <vt:lpstr>Segoe Print</vt:lpstr>
      <vt:lpstr>metropolislight</vt:lpstr>
      <vt:lpstr>Arial</vt:lpstr>
      <vt:lpstr>-apple-system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Agenda </vt:lpstr>
      <vt:lpstr>Docker </vt:lpstr>
      <vt:lpstr>Architecture </vt:lpstr>
      <vt:lpstr>Containers </vt:lpstr>
      <vt:lpstr>Images </vt:lpstr>
      <vt:lpstr>Volumes </vt:lpstr>
      <vt:lpstr>Compose </vt:lpstr>
      <vt:lpstr>Compose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hello yahoo</cp:lastModifiedBy>
  <cp:revision>145</cp:revision>
  <dcterms:created xsi:type="dcterms:W3CDTF">2021-09-23T04:24:00Z</dcterms:created>
  <dcterms:modified xsi:type="dcterms:W3CDTF">2022-08-07T08:14:41Z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88C825D6BCD84372977BA00E41C535D6</vt:lpwstr>
  </property>
  <property fmtid="{D5CDD505-2E9C-101B-9397-08002B2CF9AE}" pid="3" name="KSOProductBuildVer">
    <vt:lpwstr>1033-11.2.0.11191</vt:lpwstr>
  </property>
</Properties>
</file>