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3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E59C-31D4-47AB-B021-2EA488A7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2604E-D806-4367-8870-61BFA7C6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3210-A83D-4722-A306-31CF92EC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CCBC-4134-43A5-AA29-AEF3B95498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5286-19C0-44DE-985E-A01D6A96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9A27-032E-4F90-9C23-A8120356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658E-9D15-4C0D-B327-9760680D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5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24D6F-45A2-4C90-9940-2D0CCD5D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" y="1142422"/>
            <a:ext cx="7325305" cy="2858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87567-F4B4-40F2-B93C-D1C4C11AD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7" y="51655"/>
            <a:ext cx="1571625" cy="1571625"/>
          </a:xfrm>
          <a:prstGeom prst="rect">
            <a:avLst/>
          </a:prstGeom>
        </p:spPr>
      </p:pic>
      <p:pic>
        <p:nvPicPr>
          <p:cNvPr id="1026" name="Picture 2" descr="Image result for locustio logo">
            <a:extLst>
              <a:ext uri="{FF2B5EF4-FFF2-40B4-BE49-F238E27FC236}">
                <a16:creationId xmlns:a16="http://schemas.microsoft.com/office/drawing/2014/main" id="{2DAE9C11-DC0F-4ED8-8D4D-B58DE90B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5" y="1721462"/>
            <a:ext cx="861097" cy="20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049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8595D421-A602-45A3-A628-E931A0F78249}" vid="{93FBA72F-A367-4405-81FB-9892BC0045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CiscoSans</vt:lpstr>
      <vt:lpstr>CiscoSans ExtraLight</vt:lpstr>
      <vt:lpstr>CiscoSans Thin</vt:lpstr>
      <vt:lpstr>CiscoSansTT ExtraLight</vt:lpstr>
      <vt:lpstr>CiscoSansTT Thin</vt:lpstr>
      <vt:lpstr>Tipo de letra del sistema Fina</vt:lpstr>
      <vt:lpstr>Default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robbeck</dc:creator>
  <cp:lastModifiedBy>robbeck</cp:lastModifiedBy>
  <cp:revision>1</cp:revision>
  <dcterms:created xsi:type="dcterms:W3CDTF">2018-01-03T20:05:32Z</dcterms:created>
  <dcterms:modified xsi:type="dcterms:W3CDTF">2018-01-03T20:06:04Z</dcterms:modified>
</cp:coreProperties>
</file>