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EE2A7-2598-4514-9A6E-DCEF8EDD48D0}" v="2" dt="2024-11-28T09:32:35.957"/>
    <p1510:client id="{6E8608C7-6891-C94B-B14C-27DF12C2D86B}" v="10" dt="2024-11-28T08:15:32.577"/>
    <p1510:client id="{B75EE8A5-2E9A-4E8C-D345-E2D6B46946F8}" v="238" dt="2024-11-28T09:22:33.222"/>
    <p1510:client id="{CE6FAC9E-B788-C327-A82A-AAEC2840A85B}" v="4862" dt="2024-11-28T07:58:07.385"/>
    <p1510:client id="{F52628C9-8969-3271-41DB-A28F28A0FF26}" v="437" dt="2024-11-28T05:16:56.542"/>
    <p1510:client id="{F8CD1A05-693D-BA22-D655-D4FDD7E25038}" v="8" dt="2024-11-28T08:02:19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Quy An" userId="S::an.tq@techxcorp.com::a6b9695a-0c27-4d65-a785-e371cc74f746" providerId="AD" clId="Web-{F8CD1A05-693D-BA22-D655-D4FDD7E25038}"/>
    <pc:docChg chg="modSld">
      <pc:chgData name="Tran Quy An" userId="S::an.tq@techxcorp.com::a6b9695a-0c27-4d65-a785-e371cc74f746" providerId="AD" clId="Web-{F8CD1A05-693D-BA22-D655-D4FDD7E25038}" dt="2024-11-28T08:02:19.432" v="8" actId="1076"/>
      <pc:docMkLst>
        <pc:docMk/>
      </pc:docMkLst>
      <pc:sldChg chg="addSp delSp modSp">
        <pc:chgData name="Tran Quy An" userId="S::an.tq@techxcorp.com::a6b9695a-0c27-4d65-a785-e371cc74f746" providerId="AD" clId="Web-{F8CD1A05-693D-BA22-D655-D4FDD7E25038}" dt="2024-11-28T08:02:19.432" v="8" actId="1076"/>
        <pc:sldMkLst>
          <pc:docMk/>
          <pc:sldMk cId="3483589598" sldId="268"/>
        </pc:sldMkLst>
        <pc:spChg chg="mod">
          <ac:chgData name="Tran Quy An" userId="S::an.tq@techxcorp.com::a6b9695a-0c27-4d65-a785-e371cc74f746" providerId="AD" clId="Web-{F8CD1A05-693D-BA22-D655-D4FDD7E25038}" dt="2024-11-28T08:02:07.401" v="3"/>
          <ac:spMkLst>
            <pc:docMk/>
            <pc:sldMk cId="3483589598" sldId="268"/>
            <ac:spMk id="2" creationId="{DAEFD539-76E1-4CDE-89D0-7A13E1D0917F}"/>
          </ac:spMkLst>
        </pc:spChg>
        <pc:spChg chg="del">
          <ac:chgData name="Tran Quy An" userId="S::an.tq@techxcorp.com::a6b9695a-0c27-4d65-a785-e371cc74f746" providerId="AD" clId="Web-{F8CD1A05-693D-BA22-D655-D4FDD7E25038}" dt="2024-11-28T08:02:07.401" v="3"/>
          <ac:spMkLst>
            <pc:docMk/>
            <pc:sldMk cId="3483589598" sldId="268"/>
            <ac:spMk id="50" creationId="{665DBBEF-238B-476B-96AB-8AAC3224ECEA}"/>
          </ac:spMkLst>
        </pc:spChg>
        <pc:spChg chg="del">
          <ac:chgData name="Tran Quy An" userId="S::an.tq@techxcorp.com::a6b9695a-0c27-4d65-a785-e371cc74f746" providerId="AD" clId="Web-{F8CD1A05-693D-BA22-D655-D4FDD7E25038}" dt="2024-11-28T08:02:07.401" v="3"/>
          <ac:spMkLst>
            <pc:docMk/>
            <pc:sldMk cId="3483589598" sldId="268"/>
            <ac:spMk id="52" creationId="{3FCFB1DE-0B7E-48CC-BA90-B2AB0889F9D6}"/>
          </ac:spMkLst>
        </pc:spChg>
        <pc:spChg chg="add">
          <ac:chgData name="Tran Quy An" userId="S::an.tq@techxcorp.com::a6b9695a-0c27-4d65-a785-e371cc74f746" providerId="AD" clId="Web-{F8CD1A05-693D-BA22-D655-D4FDD7E25038}" dt="2024-11-28T08:02:07.401" v="3"/>
          <ac:spMkLst>
            <pc:docMk/>
            <pc:sldMk cId="3483589598" sldId="268"/>
            <ac:spMk id="56" creationId="{5BF6CE5E-61AF-3A96-BDAD-30FF106D8AB2}"/>
          </ac:spMkLst>
        </pc:spChg>
        <pc:spChg chg="add">
          <ac:chgData name="Tran Quy An" userId="S::an.tq@techxcorp.com::a6b9695a-0c27-4d65-a785-e371cc74f746" providerId="AD" clId="Web-{F8CD1A05-693D-BA22-D655-D4FDD7E25038}" dt="2024-11-28T08:02:07.401" v="3"/>
          <ac:spMkLst>
            <pc:docMk/>
            <pc:sldMk cId="3483589598" sldId="268"/>
            <ac:spMk id="59" creationId="{352BEC0E-22F8-46D0-9632-375DB541B06C}"/>
          </ac:spMkLst>
        </pc:spChg>
        <pc:spChg chg="add">
          <ac:chgData name="Tran Quy An" userId="S::an.tq@techxcorp.com::a6b9695a-0c27-4d65-a785-e371cc74f746" providerId="AD" clId="Web-{F8CD1A05-693D-BA22-D655-D4FDD7E25038}" dt="2024-11-28T08:02:07.401" v="3"/>
          <ac:spMkLst>
            <pc:docMk/>
            <pc:sldMk cId="3483589598" sldId="268"/>
            <ac:spMk id="61" creationId="{3FCFB1DE-0B7E-48CC-BA90-B2AB0889F9D6}"/>
          </ac:spMkLst>
        </pc:spChg>
        <pc:picChg chg="add mod">
          <ac:chgData name="Tran Quy An" userId="S::an.tq@techxcorp.com::a6b9695a-0c27-4d65-a785-e371cc74f746" providerId="AD" clId="Web-{F8CD1A05-693D-BA22-D655-D4FDD7E25038}" dt="2024-11-28T08:02:15.120" v="5" actId="14100"/>
          <ac:picMkLst>
            <pc:docMk/>
            <pc:sldMk cId="3483589598" sldId="268"/>
            <ac:picMk id="3" creationId="{A72D69E8-89A1-D804-CE03-2F828F82C308}"/>
          </ac:picMkLst>
        </pc:picChg>
        <pc:picChg chg="mod">
          <ac:chgData name="Tran Quy An" userId="S::an.tq@techxcorp.com::a6b9695a-0c27-4d65-a785-e371cc74f746" providerId="AD" clId="Web-{F8CD1A05-693D-BA22-D655-D4FDD7E25038}" dt="2024-11-28T08:02:19.432" v="8" actId="1076"/>
          <ac:picMkLst>
            <pc:docMk/>
            <pc:sldMk cId="3483589598" sldId="268"/>
            <ac:picMk id="41" creationId="{16DC530B-CB3C-3CCE-3F73-99BA380877E0}"/>
          </ac:picMkLst>
        </pc:picChg>
      </pc:sldChg>
    </pc:docChg>
  </pc:docChgLst>
  <pc:docChgLst>
    <pc:chgData name="Tran Quy An" userId="S::an.tq@techxcorp.com::a6b9695a-0c27-4d65-a785-e371cc74f746" providerId="AD" clId="Web-{F52628C9-8969-3271-41DB-A28F28A0FF26}"/>
    <pc:docChg chg="addSld modSld">
      <pc:chgData name="Tran Quy An" userId="S::an.tq@techxcorp.com::a6b9695a-0c27-4d65-a785-e371cc74f746" providerId="AD" clId="Web-{F52628C9-8969-3271-41DB-A28F28A0FF26}" dt="2024-11-28T05:16:56.542" v="471" actId="20577"/>
      <pc:docMkLst>
        <pc:docMk/>
      </pc:docMkLst>
      <pc:sldChg chg="modSp">
        <pc:chgData name="Tran Quy An" userId="S::an.tq@techxcorp.com::a6b9695a-0c27-4d65-a785-e371cc74f746" providerId="AD" clId="Web-{F52628C9-8969-3271-41DB-A28F28A0FF26}" dt="2024-11-28T04:33:02.928" v="16" actId="20577"/>
        <pc:sldMkLst>
          <pc:docMk/>
          <pc:sldMk cId="109857222" sldId="256"/>
        </pc:sldMkLst>
        <pc:spChg chg="mod">
          <ac:chgData name="Tran Quy An" userId="S::an.tq@techxcorp.com::a6b9695a-0c27-4d65-a785-e371cc74f746" providerId="AD" clId="Web-{F52628C9-8969-3271-41DB-A28F28A0FF26}" dt="2024-11-28T04:32:47.318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ran Quy An" userId="S::an.tq@techxcorp.com::a6b9695a-0c27-4d65-a785-e371cc74f746" providerId="AD" clId="Web-{F52628C9-8969-3271-41DB-A28F28A0FF26}" dt="2024-11-28T04:33:02.928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">
        <pc:chgData name="Tran Quy An" userId="S::an.tq@techxcorp.com::a6b9695a-0c27-4d65-a785-e371cc74f746" providerId="AD" clId="Web-{F52628C9-8969-3271-41DB-A28F28A0FF26}" dt="2024-11-28T04:45:30.061" v="100"/>
        <pc:sldMkLst>
          <pc:docMk/>
          <pc:sldMk cId="2783350212" sldId="257"/>
        </pc:sldMkLst>
        <pc:spChg chg="mod">
          <ac:chgData name="Tran Quy An" userId="S::an.tq@techxcorp.com::a6b9695a-0c27-4d65-a785-e371cc74f746" providerId="AD" clId="Web-{F52628C9-8969-3271-41DB-A28F28A0FF26}" dt="2024-11-28T04:45:30.061" v="100"/>
          <ac:spMkLst>
            <pc:docMk/>
            <pc:sldMk cId="2783350212" sldId="257"/>
            <ac:spMk id="2" creationId="{E29146C5-E98A-83AB-1187-B31DE41E08D0}"/>
          </ac:spMkLst>
        </pc:spChg>
        <pc:spChg chg="mod">
          <ac:chgData name="Tran Quy An" userId="S::an.tq@techxcorp.com::a6b9695a-0c27-4d65-a785-e371cc74f746" providerId="AD" clId="Web-{F52628C9-8969-3271-41DB-A28F28A0FF26}" dt="2024-11-28T04:45:30.061" v="100"/>
          <ac:spMkLst>
            <pc:docMk/>
            <pc:sldMk cId="2783350212" sldId="257"/>
            <ac:spMk id="3" creationId="{75A179A6-1469-5E79-F4F8-21B463AECC4A}"/>
          </ac:spMkLst>
        </pc:spChg>
        <pc:spChg chg="add">
          <ac:chgData name="Tran Quy An" userId="S::an.tq@techxcorp.com::a6b9695a-0c27-4d65-a785-e371cc74f746" providerId="AD" clId="Web-{F52628C9-8969-3271-41DB-A28F28A0FF26}" dt="2024-11-28T04:45:30.061" v="100"/>
          <ac:spMkLst>
            <pc:docMk/>
            <pc:sldMk cId="2783350212" sldId="257"/>
            <ac:spMk id="9" creationId="{2B97F24A-32CE-4C1C-A50D-3016B394DCFB}"/>
          </ac:spMkLst>
        </pc:spChg>
        <pc:spChg chg="add">
          <ac:chgData name="Tran Quy An" userId="S::an.tq@techxcorp.com::a6b9695a-0c27-4d65-a785-e371cc74f746" providerId="AD" clId="Web-{F52628C9-8969-3271-41DB-A28F28A0FF26}" dt="2024-11-28T04:45:30.061" v="100"/>
          <ac:spMkLst>
            <pc:docMk/>
            <pc:sldMk cId="2783350212" sldId="257"/>
            <ac:spMk id="11" creationId="{CD8B4F24-440B-49E9-B85D-733523DC064B}"/>
          </ac:spMkLst>
        </pc:spChg>
        <pc:picChg chg="add mod">
          <ac:chgData name="Tran Quy An" userId="S::an.tq@techxcorp.com::a6b9695a-0c27-4d65-a785-e371cc74f746" providerId="AD" clId="Web-{F52628C9-8969-3271-41DB-A28F28A0FF26}" dt="2024-11-28T04:45:30.061" v="100"/>
          <ac:picMkLst>
            <pc:docMk/>
            <pc:sldMk cId="2783350212" sldId="257"/>
            <ac:picMk id="4" creationId="{FCBB9109-214B-0E66-C2CA-F57B6526E0CB}"/>
          </ac:picMkLst>
        </pc:picChg>
      </pc:sldChg>
      <pc:sldChg chg="addSp delSp modSp new mod setBg">
        <pc:chgData name="Tran Quy An" userId="S::an.tq@techxcorp.com::a6b9695a-0c27-4d65-a785-e371cc74f746" providerId="AD" clId="Web-{F52628C9-8969-3271-41DB-A28F28A0FF26}" dt="2024-11-28T04:57:33.443" v="178"/>
        <pc:sldMkLst>
          <pc:docMk/>
          <pc:sldMk cId="1730783873" sldId="258"/>
        </pc:sldMkLst>
        <pc:spChg chg="mod">
          <ac:chgData name="Tran Quy An" userId="S::an.tq@techxcorp.com::a6b9695a-0c27-4d65-a785-e371cc74f746" providerId="AD" clId="Web-{F52628C9-8969-3271-41DB-A28F28A0FF26}" dt="2024-11-28T04:52:03.948" v="132"/>
          <ac:spMkLst>
            <pc:docMk/>
            <pc:sldMk cId="1730783873" sldId="258"/>
            <ac:spMk id="2" creationId="{91846B84-C32A-3D06-90DE-88FD2CBC9D0D}"/>
          </ac:spMkLst>
        </pc:spChg>
        <pc:spChg chg="del">
          <ac:chgData name="Tran Quy An" userId="S::an.tq@techxcorp.com::a6b9695a-0c27-4d65-a785-e371cc74f746" providerId="AD" clId="Web-{F52628C9-8969-3271-41DB-A28F28A0FF26}" dt="2024-11-28T04:45:10.576" v="94"/>
          <ac:spMkLst>
            <pc:docMk/>
            <pc:sldMk cId="1730783873" sldId="258"/>
            <ac:spMk id="3" creationId="{3CE7D203-017D-D0D4-DA78-CE23DE3573AE}"/>
          </ac:spMkLst>
        </pc:spChg>
        <pc:spChg chg="add del mod">
          <ac:chgData name="Tran Quy An" userId="S::an.tq@techxcorp.com::a6b9695a-0c27-4d65-a785-e371cc74f746" providerId="AD" clId="Web-{F52628C9-8969-3271-41DB-A28F28A0FF26}" dt="2024-11-28T04:52:03.995" v="133"/>
          <ac:spMkLst>
            <pc:docMk/>
            <pc:sldMk cId="1730783873" sldId="258"/>
            <ac:spMk id="6" creationId="{9637BB9E-7192-EEB6-FD07-9B30B8D395BF}"/>
          </ac:spMkLst>
        </pc:spChg>
        <pc:spChg chg="add del">
          <ac:chgData name="Tran Quy An" userId="S::an.tq@techxcorp.com::a6b9695a-0c27-4d65-a785-e371cc74f746" providerId="AD" clId="Web-{F52628C9-8969-3271-41DB-A28F28A0FF26}" dt="2024-11-28T04:52:03.948" v="132"/>
          <ac:spMkLst>
            <pc:docMk/>
            <pc:sldMk cId="1730783873" sldId="258"/>
            <ac:spMk id="12" creationId="{BACC6370-2D7E-4714-9D71-7542949D7D5D}"/>
          </ac:spMkLst>
        </pc:spChg>
        <pc:spChg chg="add del">
          <ac:chgData name="Tran Quy An" userId="S::an.tq@techxcorp.com::a6b9695a-0c27-4d65-a785-e371cc74f746" providerId="AD" clId="Web-{F52628C9-8969-3271-41DB-A28F28A0FF26}" dt="2024-11-28T04:52:03.948" v="132"/>
          <ac:spMkLst>
            <pc:docMk/>
            <pc:sldMk cId="1730783873" sldId="258"/>
            <ac:spMk id="14" creationId="{F68B3F68-107C-434F-AA38-110D5EA91B85}"/>
          </ac:spMkLst>
        </pc:spChg>
        <pc:spChg chg="add del">
          <ac:chgData name="Tran Quy An" userId="S::an.tq@techxcorp.com::a6b9695a-0c27-4d65-a785-e371cc74f746" providerId="AD" clId="Web-{F52628C9-8969-3271-41DB-A28F28A0FF26}" dt="2024-11-28T04:52:03.948" v="132"/>
          <ac:spMkLst>
            <pc:docMk/>
            <pc:sldMk cId="1730783873" sldId="258"/>
            <ac:spMk id="16" creationId="{AAD0DBB9-1A4B-4391-81D4-CB19F9AB918A}"/>
          </ac:spMkLst>
        </pc:spChg>
        <pc:spChg chg="add del">
          <ac:chgData name="Tran Quy An" userId="S::an.tq@techxcorp.com::a6b9695a-0c27-4d65-a785-e371cc74f746" providerId="AD" clId="Web-{F52628C9-8969-3271-41DB-A28F28A0FF26}" dt="2024-11-28T04:52:03.948" v="132"/>
          <ac:spMkLst>
            <pc:docMk/>
            <pc:sldMk cId="1730783873" sldId="258"/>
            <ac:spMk id="18" creationId="{063BBA22-50EA-4C4D-BE05-F1CE4E63AA56}"/>
          </ac:spMkLst>
        </pc:spChg>
        <pc:graphicFrameChg chg="add del">
          <ac:chgData name="Tran Quy An" userId="S::an.tq@techxcorp.com::a6b9695a-0c27-4d65-a785-e371cc74f746" providerId="AD" clId="Web-{F52628C9-8969-3271-41DB-A28F28A0FF26}" dt="2024-11-28T04:52:03.948" v="132"/>
          <ac:graphicFrameMkLst>
            <pc:docMk/>
            <pc:sldMk cId="1730783873" sldId="258"/>
            <ac:graphicFrameMk id="8" creationId="{2889F62F-B58B-10F6-BB56-473DF0F5E13E}"/>
          </ac:graphicFrameMkLst>
        </pc:graphicFrameChg>
        <pc:graphicFrameChg chg="add modGraphic">
          <ac:chgData name="Tran Quy An" userId="S::an.tq@techxcorp.com::a6b9695a-0c27-4d65-a785-e371cc74f746" providerId="AD" clId="Web-{F52628C9-8969-3271-41DB-A28F28A0FF26}" dt="2024-11-28T04:57:33.443" v="178"/>
          <ac:graphicFrameMkLst>
            <pc:docMk/>
            <pc:sldMk cId="1730783873" sldId="258"/>
            <ac:graphicFrameMk id="20" creationId="{4D644B0A-2D25-65EF-81EB-92CBF7AF786D}"/>
          </ac:graphicFrameMkLst>
        </pc:graphicFrameChg>
        <pc:picChg chg="add del mod ord">
          <ac:chgData name="Tran Quy An" userId="S::an.tq@techxcorp.com::a6b9695a-0c27-4d65-a785-e371cc74f746" providerId="AD" clId="Web-{F52628C9-8969-3271-41DB-A28F28A0FF26}" dt="2024-11-28T04:45:16.873" v="96"/>
          <ac:picMkLst>
            <pc:docMk/>
            <pc:sldMk cId="1730783873" sldId="258"/>
            <ac:picMk id="4" creationId="{BE6675F9-B0BF-52CC-26E5-600D4C0242F6}"/>
          </ac:picMkLst>
        </pc:picChg>
      </pc:sldChg>
      <pc:sldChg chg="addSp delSp modSp new">
        <pc:chgData name="Tran Quy An" userId="S::an.tq@techxcorp.com::a6b9695a-0c27-4d65-a785-e371cc74f746" providerId="AD" clId="Web-{F52628C9-8969-3271-41DB-A28F28A0FF26}" dt="2024-11-28T05:09:00.949" v="338"/>
        <pc:sldMkLst>
          <pc:docMk/>
          <pc:sldMk cId="1421193231" sldId="259"/>
        </pc:sldMkLst>
        <pc:spChg chg="mod">
          <ac:chgData name="Tran Quy An" userId="S::an.tq@techxcorp.com::a6b9695a-0c27-4d65-a785-e371cc74f746" providerId="AD" clId="Web-{F52628C9-8969-3271-41DB-A28F28A0FF26}" dt="2024-11-28T04:52:49.575" v="144" actId="20577"/>
          <ac:spMkLst>
            <pc:docMk/>
            <pc:sldMk cId="1421193231" sldId="259"/>
            <ac:spMk id="2" creationId="{DAEFD539-76E1-4CDE-89D0-7A13E1D0917F}"/>
          </ac:spMkLst>
        </pc:spChg>
        <pc:spChg chg="del mod">
          <ac:chgData name="Tran Quy An" userId="S::an.tq@techxcorp.com::a6b9695a-0c27-4d65-a785-e371cc74f746" providerId="AD" clId="Web-{F52628C9-8969-3271-41DB-A28F28A0FF26}" dt="2024-11-28T04:53:35.107" v="154"/>
          <ac:spMkLst>
            <pc:docMk/>
            <pc:sldMk cId="1421193231" sldId="259"/>
            <ac:spMk id="3" creationId="{86B5534E-CD92-B8CD-4FE1-DA5EB9D43861}"/>
          </ac:spMkLst>
        </pc:spChg>
        <pc:graphicFrameChg chg="add modGraphic">
          <ac:chgData name="Tran Quy An" userId="S::an.tq@techxcorp.com::a6b9695a-0c27-4d65-a785-e371cc74f746" providerId="AD" clId="Web-{F52628C9-8969-3271-41DB-A28F28A0FF26}" dt="2024-11-28T05:09:00.949" v="338"/>
          <ac:graphicFrameMkLst>
            <pc:docMk/>
            <pc:sldMk cId="1421193231" sldId="259"/>
            <ac:graphicFrameMk id="5" creationId="{EEA61DA8-CED3-E417-4F32-7DBBDEF1C6F6}"/>
          </ac:graphicFrameMkLst>
        </pc:graphicFrameChg>
      </pc:sldChg>
      <pc:sldChg chg="addSp delSp modSp new mod setBg">
        <pc:chgData name="Tran Quy An" userId="S::an.tq@techxcorp.com::a6b9695a-0c27-4d65-a785-e371cc74f746" providerId="AD" clId="Web-{F52628C9-8969-3271-41DB-A28F28A0FF26}" dt="2024-11-28T05:05:22.645" v="270" actId="20577"/>
        <pc:sldMkLst>
          <pc:docMk/>
          <pc:sldMk cId="1277441137" sldId="260"/>
        </pc:sldMkLst>
        <pc:spChg chg="mod">
          <ac:chgData name="Tran Quy An" userId="S::an.tq@techxcorp.com::a6b9695a-0c27-4d65-a785-e371cc74f746" providerId="AD" clId="Web-{F52628C9-8969-3271-41DB-A28F28A0FF26}" dt="2024-11-28T05:03:10.907" v="261"/>
          <ac:spMkLst>
            <pc:docMk/>
            <pc:sldMk cId="1277441137" sldId="260"/>
            <ac:spMk id="2" creationId="{D6A04807-9B97-74FB-0965-B8B14A89A0D2}"/>
          </ac:spMkLst>
        </pc:spChg>
        <pc:spChg chg="mod">
          <ac:chgData name="Tran Quy An" userId="S::an.tq@techxcorp.com::a6b9695a-0c27-4d65-a785-e371cc74f746" providerId="AD" clId="Web-{F52628C9-8969-3271-41DB-A28F28A0FF26}" dt="2024-11-28T05:05:22.645" v="270" actId="20577"/>
          <ac:spMkLst>
            <pc:docMk/>
            <pc:sldMk cId="1277441137" sldId="260"/>
            <ac:spMk id="3" creationId="{0D43BA1B-5FA3-3A21-EAE6-FE02EA3C363D}"/>
          </ac:spMkLst>
        </pc:spChg>
        <pc:spChg chg="add del">
          <ac:chgData name="Tran Quy An" userId="S::an.tq@techxcorp.com::a6b9695a-0c27-4d65-a785-e371cc74f746" providerId="AD" clId="Web-{F52628C9-8969-3271-41DB-A28F28A0FF26}" dt="2024-11-28T05:03:10.891" v="260"/>
          <ac:spMkLst>
            <pc:docMk/>
            <pc:sldMk cId="1277441137" sldId="260"/>
            <ac:spMk id="9" creationId="{7FF47CB7-972F-479F-A36D-9E72D26EC8DA}"/>
          </ac:spMkLst>
        </pc:spChg>
        <pc:spChg chg="add del">
          <ac:chgData name="Tran Quy An" userId="S::an.tq@techxcorp.com::a6b9695a-0c27-4d65-a785-e371cc74f746" providerId="AD" clId="Web-{F52628C9-8969-3271-41DB-A28F28A0FF26}" dt="2024-11-28T05:03:10.891" v="260"/>
          <ac:spMkLst>
            <pc:docMk/>
            <pc:sldMk cId="1277441137" sldId="260"/>
            <ac:spMk id="11" creationId="{0D153B68-5844-490D-8E67-F616D6D721CA}"/>
          </ac:spMkLst>
        </pc:spChg>
        <pc:spChg chg="add del">
          <ac:chgData name="Tran Quy An" userId="S::an.tq@techxcorp.com::a6b9695a-0c27-4d65-a785-e371cc74f746" providerId="AD" clId="Web-{F52628C9-8969-3271-41DB-A28F28A0FF26}" dt="2024-11-28T05:03:10.891" v="260"/>
          <ac:spMkLst>
            <pc:docMk/>
            <pc:sldMk cId="1277441137" sldId="260"/>
            <ac:spMk id="13" creationId="{9A0D773F-7A7D-4DBB-9DEA-86BB8B8F4BC8}"/>
          </ac:spMkLst>
        </pc:spChg>
        <pc:spChg chg="add">
          <ac:chgData name="Tran Quy An" userId="S::an.tq@techxcorp.com::a6b9695a-0c27-4d65-a785-e371cc74f746" providerId="AD" clId="Web-{F52628C9-8969-3271-41DB-A28F28A0FF26}" dt="2024-11-28T05:03:10.907" v="261"/>
          <ac:spMkLst>
            <pc:docMk/>
            <pc:sldMk cId="1277441137" sldId="260"/>
            <ac:spMk id="15" creationId="{32AEEBC8-9D30-42EF-95F2-386C2653FBF0}"/>
          </ac:spMkLst>
        </pc:spChg>
        <pc:spChg chg="add">
          <ac:chgData name="Tran Quy An" userId="S::an.tq@techxcorp.com::a6b9695a-0c27-4d65-a785-e371cc74f746" providerId="AD" clId="Web-{F52628C9-8969-3271-41DB-A28F28A0FF26}" dt="2024-11-28T05:03:10.907" v="261"/>
          <ac:spMkLst>
            <pc:docMk/>
            <pc:sldMk cId="1277441137" sldId="260"/>
            <ac:spMk id="16" creationId="{2E92FA66-67D7-4CB4-94D3-E643A9AD4757}"/>
          </ac:spMkLst>
        </pc:spChg>
        <pc:picChg chg="add mod">
          <ac:chgData name="Tran Quy An" userId="S::an.tq@techxcorp.com::a6b9695a-0c27-4d65-a785-e371cc74f746" providerId="AD" clId="Web-{F52628C9-8969-3271-41DB-A28F28A0FF26}" dt="2024-11-28T05:03:10.907" v="261"/>
          <ac:picMkLst>
            <pc:docMk/>
            <pc:sldMk cId="1277441137" sldId="260"/>
            <ac:picMk id="4" creationId="{7FF2FECD-5337-5168-558E-86E14E989BFB}"/>
          </ac:picMkLst>
        </pc:picChg>
      </pc:sldChg>
      <pc:sldChg chg="modSp new">
        <pc:chgData name="Tran Quy An" userId="S::an.tq@techxcorp.com::a6b9695a-0c27-4d65-a785-e371cc74f746" providerId="AD" clId="Web-{F52628C9-8969-3271-41DB-A28F28A0FF26}" dt="2024-11-28T05:16:56.542" v="471" actId="20577"/>
        <pc:sldMkLst>
          <pc:docMk/>
          <pc:sldMk cId="2049988195" sldId="261"/>
        </pc:sldMkLst>
        <pc:spChg chg="mod">
          <ac:chgData name="Tran Quy An" userId="S::an.tq@techxcorp.com::a6b9695a-0c27-4d65-a785-e371cc74f746" providerId="AD" clId="Web-{F52628C9-8969-3271-41DB-A28F28A0FF26}" dt="2024-11-28T05:05:41.567" v="278" actId="20577"/>
          <ac:spMkLst>
            <pc:docMk/>
            <pc:sldMk cId="2049988195" sldId="261"/>
            <ac:spMk id="2" creationId="{4B7712A4-6D56-786D-7570-231570C1507C}"/>
          </ac:spMkLst>
        </pc:spChg>
        <pc:spChg chg="mod">
          <ac:chgData name="Tran Quy An" userId="S::an.tq@techxcorp.com::a6b9695a-0c27-4d65-a785-e371cc74f746" providerId="AD" clId="Web-{F52628C9-8969-3271-41DB-A28F28A0FF26}" dt="2024-11-28T05:16:56.542" v="471" actId="20577"/>
          <ac:spMkLst>
            <pc:docMk/>
            <pc:sldMk cId="2049988195" sldId="261"/>
            <ac:spMk id="3" creationId="{86557F9C-B18C-E4AD-5957-E6F0364AE4D8}"/>
          </ac:spMkLst>
        </pc:spChg>
      </pc:sldChg>
    </pc:docChg>
  </pc:docChgLst>
  <pc:docChgLst>
    <pc:chgData name="Tran Quy An" userId="S::an.tq@techxcorp.com::a6b9695a-0c27-4d65-a785-e371cc74f746" providerId="AD" clId="Web-{CE6FAC9E-B788-C327-A82A-AAEC2840A85B}"/>
    <pc:docChg chg="addSld delSld modSld sldOrd">
      <pc:chgData name="Tran Quy An" userId="S::an.tq@techxcorp.com::a6b9695a-0c27-4d65-a785-e371cc74f746" providerId="AD" clId="Web-{CE6FAC9E-B788-C327-A82A-AAEC2840A85B}" dt="2024-11-28T07:57:44.119" v="4364" actId="20577"/>
      <pc:docMkLst>
        <pc:docMk/>
      </pc:docMkLst>
      <pc:sldChg chg="addSp modSp mod setBg">
        <pc:chgData name="Tran Quy An" userId="S::an.tq@techxcorp.com::a6b9695a-0c27-4d65-a785-e371cc74f746" providerId="AD" clId="Web-{CE6FAC9E-B788-C327-A82A-AAEC2840A85B}" dt="2024-11-28T06:10:55.163" v="725" actId="20577"/>
        <pc:sldMkLst>
          <pc:docMk/>
          <pc:sldMk cId="2049988195" sldId="261"/>
        </pc:sldMkLst>
        <pc:spChg chg="mod">
          <ac:chgData name="Tran Quy An" userId="S::an.tq@techxcorp.com::a6b9695a-0c27-4d65-a785-e371cc74f746" providerId="AD" clId="Web-{CE6FAC9E-B788-C327-A82A-AAEC2840A85B}" dt="2024-11-28T05:19:41.476" v="68"/>
          <ac:spMkLst>
            <pc:docMk/>
            <pc:sldMk cId="2049988195" sldId="261"/>
            <ac:spMk id="2" creationId="{4B7712A4-6D56-786D-7570-231570C1507C}"/>
          </ac:spMkLst>
        </pc:spChg>
        <pc:spChg chg="mod">
          <ac:chgData name="Tran Quy An" userId="S::an.tq@techxcorp.com::a6b9695a-0c27-4d65-a785-e371cc74f746" providerId="AD" clId="Web-{CE6FAC9E-B788-C327-A82A-AAEC2840A85B}" dt="2024-11-28T06:10:55.163" v="725" actId="20577"/>
          <ac:spMkLst>
            <pc:docMk/>
            <pc:sldMk cId="2049988195" sldId="261"/>
            <ac:spMk id="3" creationId="{86557F9C-B18C-E4AD-5957-E6F0364AE4D8}"/>
          </ac:spMkLst>
        </pc:spChg>
        <pc:spChg chg="add">
          <ac:chgData name="Tran Quy An" userId="S::an.tq@techxcorp.com::a6b9695a-0c27-4d65-a785-e371cc74f746" providerId="AD" clId="Web-{CE6FAC9E-B788-C327-A82A-AAEC2840A85B}" dt="2024-11-28T05:19:41.476" v="68"/>
          <ac:spMkLst>
            <pc:docMk/>
            <pc:sldMk cId="2049988195" sldId="261"/>
            <ac:spMk id="8" creationId="{777A147A-9ED8-46B4-8660-1B3C2AA880B5}"/>
          </ac:spMkLst>
        </pc:spChg>
        <pc:spChg chg="add">
          <ac:chgData name="Tran Quy An" userId="S::an.tq@techxcorp.com::a6b9695a-0c27-4d65-a785-e371cc74f746" providerId="AD" clId="Web-{CE6FAC9E-B788-C327-A82A-AAEC2840A85B}" dt="2024-11-28T05:19:41.476" v="68"/>
          <ac:spMkLst>
            <pc:docMk/>
            <pc:sldMk cId="2049988195" sldId="261"/>
            <ac:spMk id="10" creationId="{5D6C15A0-C087-4593-8414-2B4EC1CDC3DE}"/>
          </ac:spMkLst>
        </pc:spChg>
      </pc:sldChg>
      <pc:sldChg chg="addSp modSp new mod setBg">
        <pc:chgData name="Tran Quy An" userId="S::an.tq@techxcorp.com::a6b9695a-0c27-4d65-a785-e371cc74f746" providerId="AD" clId="Web-{CE6FAC9E-B788-C327-A82A-AAEC2840A85B}" dt="2024-11-28T06:34:07.949" v="1178" actId="1076"/>
        <pc:sldMkLst>
          <pc:docMk/>
          <pc:sldMk cId="3420171762" sldId="262"/>
        </pc:sldMkLst>
        <pc:spChg chg="mod">
          <ac:chgData name="Tran Quy An" userId="S::an.tq@techxcorp.com::a6b9695a-0c27-4d65-a785-e371cc74f746" providerId="AD" clId="Web-{CE6FAC9E-B788-C327-A82A-AAEC2840A85B}" dt="2024-11-28T05:50:04.476" v="215"/>
          <ac:spMkLst>
            <pc:docMk/>
            <pc:sldMk cId="3420171762" sldId="262"/>
            <ac:spMk id="2" creationId="{4DA61787-DD90-A259-5521-404EA955302D}"/>
          </ac:spMkLst>
        </pc:spChg>
        <pc:spChg chg="mod">
          <ac:chgData name="Tran Quy An" userId="S::an.tq@techxcorp.com::a6b9695a-0c27-4d65-a785-e371cc74f746" providerId="AD" clId="Web-{CE6FAC9E-B788-C327-A82A-AAEC2840A85B}" dt="2024-11-28T06:34:07.949" v="1178" actId="1076"/>
          <ac:spMkLst>
            <pc:docMk/>
            <pc:sldMk cId="3420171762" sldId="262"/>
            <ac:spMk id="3" creationId="{A85B500D-A635-DC6E-92F3-DBE7BF743AB5}"/>
          </ac:spMkLst>
        </pc:spChg>
        <pc:spChg chg="add">
          <ac:chgData name="Tran Quy An" userId="S::an.tq@techxcorp.com::a6b9695a-0c27-4d65-a785-e371cc74f746" providerId="AD" clId="Web-{CE6FAC9E-B788-C327-A82A-AAEC2840A85B}" dt="2024-11-28T05:50:04.476" v="215"/>
          <ac:spMkLst>
            <pc:docMk/>
            <pc:sldMk cId="3420171762" sldId="262"/>
            <ac:spMk id="8" creationId="{777A147A-9ED8-46B4-8660-1B3C2AA880B5}"/>
          </ac:spMkLst>
        </pc:spChg>
        <pc:spChg chg="add">
          <ac:chgData name="Tran Quy An" userId="S::an.tq@techxcorp.com::a6b9695a-0c27-4d65-a785-e371cc74f746" providerId="AD" clId="Web-{CE6FAC9E-B788-C327-A82A-AAEC2840A85B}" dt="2024-11-28T05:50:04.476" v="215"/>
          <ac:spMkLst>
            <pc:docMk/>
            <pc:sldMk cId="3420171762" sldId="262"/>
            <ac:spMk id="10" creationId="{5D6C15A0-C087-4593-8414-2B4EC1CDC3DE}"/>
          </ac:spMkLst>
        </pc:spChg>
      </pc:sldChg>
      <pc:sldChg chg="addSp modSp new mod setBg">
        <pc:chgData name="Tran Quy An" userId="S::an.tq@techxcorp.com::a6b9695a-0c27-4d65-a785-e371cc74f746" providerId="AD" clId="Web-{CE6FAC9E-B788-C327-A82A-AAEC2840A85B}" dt="2024-11-28T07:19:22.143" v="2093" actId="20577"/>
        <pc:sldMkLst>
          <pc:docMk/>
          <pc:sldMk cId="2788941858" sldId="263"/>
        </pc:sldMkLst>
        <pc:spChg chg="mod">
          <ac:chgData name="Tran Quy An" userId="S::an.tq@techxcorp.com::a6b9695a-0c27-4d65-a785-e371cc74f746" providerId="AD" clId="Web-{CE6FAC9E-B788-C327-A82A-AAEC2840A85B}" dt="2024-11-28T05:55:19.925" v="421"/>
          <ac:spMkLst>
            <pc:docMk/>
            <pc:sldMk cId="2788941858" sldId="263"/>
            <ac:spMk id="2" creationId="{E9183C2E-F555-FE16-E934-09CD3C1BD9EB}"/>
          </ac:spMkLst>
        </pc:spChg>
        <pc:spChg chg="mod">
          <ac:chgData name="Tran Quy An" userId="S::an.tq@techxcorp.com::a6b9695a-0c27-4d65-a785-e371cc74f746" providerId="AD" clId="Web-{CE6FAC9E-B788-C327-A82A-AAEC2840A85B}" dt="2024-11-28T07:19:22.143" v="2093" actId="20577"/>
          <ac:spMkLst>
            <pc:docMk/>
            <pc:sldMk cId="2788941858" sldId="263"/>
            <ac:spMk id="3" creationId="{23D7D4D5-2B1F-A99E-0EB3-D98BFD44DDA4}"/>
          </ac:spMkLst>
        </pc:spChg>
        <pc:spChg chg="add">
          <ac:chgData name="Tran Quy An" userId="S::an.tq@techxcorp.com::a6b9695a-0c27-4d65-a785-e371cc74f746" providerId="AD" clId="Web-{CE6FAC9E-B788-C327-A82A-AAEC2840A85B}" dt="2024-11-28T05:55:19.925" v="421"/>
          <ac:spMkLst>
            <pc:docMk/>
            <pc:sldMk cId="2788941858" sldId="263"/>
            <ac:spMk id="8" creationId="{100EDD19-6802-4EC3-95CE-CFFAB042CFD6}"/>
          </ac:spMkLst>
        </pc:spChg>
        <pc:spChg chg="add">
          <ac:chgData name="Tran Quy An" userId="S::an.tq@techxcorp.com::a6b9695a-0c27-4d65-a785-e371cc74f746" providerId="AD" clId="Web-{CE6FAC9E-B788-C327-A82A-AAEC2840A85B}" dt="2024-11-28T05:55:19.925" v="421"/>
          <ac:spMkLst>
            <pc:docMk/>
            <pc:sldMk cId="2788941858" sldId="263"/>
            <ac:spMk id="10" creationId="{DB17E863-922E-4C26-BD64-E8FD41D28661}"/>
          </ac:spMkLst>
        </pc:spChg>
      </pc:sldChg>
      <pc:sldChg chg="addSp modSp new mod setBg">
        <pc:chgData name="Tran Quy An" userId="S::an.tq@techxcorp.com::a6b9695a-0c27-4d65-a785-e371cc74f746" providerId="AD" clId="Web-{CE6FAC9E-B788-C327-A82A-AAEC2840A85B}" dt="2024-11-28T06:19:43.526" v="970" actId="20577"/>
        <pc:sldMkLst>
          <pc:docMk/>
          <pc:sldMk cId="3194147373" sldId="264"/>
        </pc:sldMkLst>
        <pc:spChg chg="mod">
          <ac:chgData name="Tran Quy An" userId="S::an.tq@techxcorp.com::a6b9695a-0c27-4d65-a785-e371cc74f746" providerId="AD" clId="Web-{CE6FAC9E-B788-C327-A82A-AAEC2840A85B}" dt="2024-11-28T06:00:18.374" v="590" actId="20577"/>
          <ac:spMkLst>
            <pc:docMk/>
            <pc:sldMk cId="3194147373" sldId="264"/>
            <ac:spMk id="2" creationId="{59C5C931-710E-B5AD-CFF7-0DCF6F32B82F}"/>
          </ac:spMkLst>
        </pc:spChg>
        <pc:spChg chg="mod">
          <ac:chgData name="Tran Quy An" userId="S::an.tq@techxcorp.com::a6b9695a-0c27-4d65-a785-e371cc74f746" providerId="AD" clId="Web-{CE6FAC9E-B788-C327-A82A-AAEC2840A85B}" dt="2024-11-28T06:19:43.526" v="970" actId="20577"/>
          <ac:spMkLst>
            <pc:docMk/>
            <pc:sldMk cId="3194147373" sldId="264"/>
            <ac:spMk id="3" creationId="{42A96493-65A5-32C5-0D94-072EA0978C0E}"/>
          </ac:spMkLst>
        </pc:spChg>
        <pc:spChg chg="add">
          <ac:chgData name="Tran Quy An" userId="S::an.tq@techxcorp.com::a6b9695a-0c27-4d65-a785-e371cc74f746" providerId="AD" clId="Web-{CE6FAC9E-B788-C327-A82A-AAEC2840A85B}" dt="2024-11-28T06:00:11.311" v="588"/>
          <ac:spMkLst>
            <pc:docMk/>
            <pc:sldMk cId="3194147373" sldId="264"/>
            <ac:spMk id="8" creationId="{777A147A-9ED8-46B4-8660-1B3C2AA880B5}"/>
          </ac:spMkLst>
        </pc:spChg>
        <pc:spChg chg="add">
          <ac:chgData name="Tran Quy An" userId="S::an.tq@techxcorp.com::a6b9695a-0c27-4d65-a785-e371cc74f746" providerId="AD" clId="Web-{CE6FAC9E-B788-C327-A82A-AAEC2840A85B}" dt="2024-11-28T06:00:11.311" v="588"/>
          <ac:spMkLst>
            <pc:docMk/>
            <pc:sldMk cId="3194147373" sldId="264"/>
            <ac:spMk id="10" creationId="{5D6C15A0-C087-4593-8414-2B4EC1CDC3DE}"/>
          </ac:spMkLst>
        </pc:spChg>
      </pc:sldChg>
      <pc:sldChg chg="addSp delSp modSp new">
        <pc:chgData name="Tran Quy An" userId="S::an.tq@techxcorp.com::a6b9695a-0c27-4d65-a785-e371cc74f746" providerId="AD" clId="Web-{CE6FAC9E-B788-C327-A82A-AAEC2840A85B}" dt="2024-11-28T06:24:45.225" v="1056" actId="20577"/>
        <pc:sldMkLst>
          <pc:docMk/>
          <pc:sldMk cId="3297248507" sldId="265"/>
        </pc:sldMkLst>
        <pc:spChg chg="mod">
          <ac:chgData name="Tran Quy An" userId="S::an.tq@techxcorp.com::a6b9695a-0c27-4d65-a785-e371cc74f746" providerId="AD" clId="Web-{CE6FAC9E-B788-C327-A82A-AAEC2840A85B}" dt="2024-11-28T06:01:27.002" v="613" actId="20577"/>
          <ac:spMkLst>
            <pc:docMk/>
            <pc:sldMk cId="3297248507" sldId="265"/>
            <ac:spMk id="2" creationId="{B32132E9-0F46-B305-DFDE-7A0063069BB0}"/>
          </ac:spMkLst>
        </pc:spChg>
        <pc:spChg chg="mod">
          <ac:chgData name="Tran Quy An" userId="S::an.tq@techxcorp.com::a6b9695a-0c27-4d65-a785-e371cc74f746" providerId="AD" clId="Web-{CE6FAC9E-B788-C327-A82A-AAEC2840A85B}" dt="2024-11-28T06:24:45.225" v="1056" actId="20577"/>
          <ac:spMkLst>
            <pc:docMk/>
            <pc:sldMk cId="3297248507" sldId="265"/>
            <ac:spMk id="3" creationId="{DDBE2BB6-22AC-1C1F-FF22-940FE7F7B4F0}"/>
          </ac:spMkLst>
        </pc:spChg>
        <pc:picChg chg="add del mod">
          <ac:chgData name="Tran Quy An" userId="S::an.tq@techxcorp.com::a6b9695a-0c27-4d65-a785-e371cc74f746" providerId="AD" clId="Web-{CE6FAC9E-B788-C327-A82A-AAEC2840A85B}" dt="2024-11-28T06:21:23.421" v="996"/>
          <ac:picMkLst>
            <pc:docMk/>
            <pc:sldMk cId="3297248507" sldId="265"/>
            <ac:picMk id="4" creationId="{690993E5-2A62-DE1F-3360-408681D095DD}"/>
          </ac:picMkLst>
        </pc:picChg>
        <pc:picChg chg="add del mod">
          <ac:chgData name="Tran Quy An" userId="S::an.tq@techxcorp.com::a6b9695a-0c27-4d65-a785-e371cc74f746" providerId="AD" clId="Web-{CE6FAC9E-B788-C327-A82A-AAEC2840A85B}" dt="2024-11-28T06:21:38.515" v="999"/>
          <ac:picMkLst>
            <pc:docMk/>
            <pc:sldMk cId="3297248507" sldId="265"/>
            <ac:picMk id="5" creationId="{95C9DFFF-9DD1-5880-3233-B8C0741335BB}"/>
          </ac:picMkLst>
        </pc:picChg>
        <pc:picChg chg="add mod">
          <ac:chgData name="Tran Quy An" userId="S::an.tq@techxcorp.com::a6b9695a-0c27-4d65-a785-e371cc74f746" providerId="AD" clId="Web-{CE6FAC9E-B788-C327-A82A-AAEC2840A85B}" dt="2024-11-28T06:24:14.224" v="1038" actId="1076"/>
          <ac:picMkLst>
            <pc:docMk/>
            <pc:sldMk cId="3297248507" sldId="265"/>
            <ac:picMk id="6" creationId="{B7D7570A-C8EE-6228-32AD-BDA6916118C0}"/>
          </ac:picMkLst>
        </pc:picChg>
        <pc:picChg chg="add mod">
          <ac:chgData name="Tran Quy An" userId="S::an.tq@techxcorp.com::a6b9695a-0c27-4d65-a785-e371cc74f746" providerId="AD" clId="Web-{CE6FAC9E-B788-C327-A82A-AAEC2840A85B}" dt="2024-11-28T06:24:04.770" v="1035" actId="14100"/>
          <ac:picMkLst>
            <pc:docMk/>
            <pc:sldMk cId="3297248507" sldId="265"/>
            <ac:picMk id="7" creationId="{60E3BB3D-8FB0-8B80-C425-958EDC2C040C}"/>
          </ac:picMkLst>
        </pc:picChg>
      </pc:sldChg>
      <pc:sldChg chg="new del">
        <pc:chgData name="Tran Quy An" userId="S::an.tq@techxcorp.com::a6b9695a-0c27-4d65-a785-e371cc74f746" providerId="AD" clId="Web-{CE6FAC9E-B788-C327-A82A-AAEC2840A85B}" dt="2024-11-28T07:09:53.919" v="1781"/>
        <pc:sldMkLst>
          <pc:docMk/>
          <pc:sldMk cId="3558272606" sldId="266"/>
        </pc:sldMkLst>
      </pc:sldChg>
      <pc:sldChg chg="delSp modSp add replId">
        <pc:chgData name="Tran Quy An" userId="S::an.tq@techxcorp.com::a6b9695a-0c27-4d65-a785-e371cc74f746" providerId="AD" clId="Web-{CE6FAC9E-B788-C327-A82A-AAEC2840A85B}" dt="2024-11-28T06:47:30.369" v="1559" actId="20577"/>
        <pc:sldMkLst>
          <pc:docMk/>
          <pc:sldMk cId="1311463080" sldId="267"/>
        </pc:sldMkLst>
        <pc:spChg chg="mod">
          <ac:chgData name="Tran Quy An" userId="S::an.tq@techxcorp.com::a6b9695a-0c27-4d65-a785-e371cc74f746" providerId="AD" clId="Web-{CE6FAC9E-B788-C327-A82A-AAEC2840A85B}" dt="2024-11-28T06:47:30.369" v="1559" actId="20577"/>
          <ac:spMkLst>
            <pc:docMk/>
            <pc:sldMk cId="1311463080" sldId="267"/>
            <ac:spMk id="3" creationId="{DDBE2BB6-22AC-1C1F-FF22-940FE7F7B4F0}"/>
          </ac:spMkLst>
        </pc:spChg>
        <pc:picChg chg="del">
          <ac:chgData name="Tran Quy An" userId="S::an.tq@techxcorp.com::a6b9695a-0c27-4d65-a785-e371cc74f746" providerId="AD" clId="Web-{CE6FAC9E-B788-C327-A82A-AAEC2840A85B}" dt="2024-11-28T06:25:07.335" v="1059"/>
          <ac:picMkLst>
            <pc:docMk/>
            <pc:sldMk cId="1311463080" sldId="267"/>
            <ac:picMk id="7" creationId="{60E3BB3D-8FB0-8B80-C425-958EDC2C040C}"/>
          </ac:picMkLst>
        </pc:picChg>
      </pc:sldChg>
      <pc:sldChg chg="addSp delSp modSp add mod replId setBg">
        <pc:chgData name="Tran Quy An" userId="S::an.tq@techxcorp.com::a6b9695a-0c27-4d65-a785-e371cc74f746" providerId="AD" clId="Web-{CE6FAC9E-B788-C327-A82A-AAEC2840A85B}" dt="2024-11-28T06:29:59.221" v="1074"/>
        <pc:sldMkLst>
          <pc:docMk/>
          <pc:sldMk cId="3483589598" sldId="268"/>
        </pc:sldMkLst>
        <pc:spChg chg="mod">
          <ac:chgData name="Tran Quy An" userId="S::an.tq@techxcorp.com::a6b9695a-0c27-4d65-a785-e371cc74f746" providerId="AD" clId="Web-{CE6FAC9E-B788-C327-A82A-AAEC2840A85B}" dt="2024-11-28T06:29:22.782" v="1070"/>
          <ac:spMkLst>
            <pc:docMk/>
            <pc:sldMk cId="3483589598" sldId="268"/>
            <ac:spMk id="2" creationId="{DAEFD539-76E1-4CDE-89D0-7A13E1D0917F}"/>
          </ac:spMkLst>
        </pc:spChg>
        <pc:spChg chg="add del mod">
          <ac:chgData name="Tran Quy An" userId="S::an.tq@techxcorp.com::a6b9695a-0c27-4d65-a785-e371cc74f746" providerId="AD" clId="Web-{CE6FAC9E-B788-C327-A82A-AAEC2840A85B}" dt="2024-11-28T06:29:04" v="1066"/>
          <ac:spMkLst>
            <pc:docMk/>
            <pc:sldMk cId="3483589598" sldId="268"/>
            <ac:spMk id="37" creationId="{13F1E7D0-3F7D-F680-0323-07C5D2922A66}"/>
          </ac:spMkLst>
        </pc:spChg>
        <pc:spChg chg="add del mod">
          <ac:chgData name="Tran Quy An" userId="S::an.tq@techxcorp.com::a6b9695a-0c27-4d65-a785-e371cc74f746" providerId="AD" clId="Web-{CE6FAC9E-B788-C327-A82A-AAEC2840A85B}" dt="2024-11-28T06:29:50.346" v="1072"/>
          <ac:spMkLst>
            <pc:docMk/>
            <pc:sldMk cId="3483589598" sldId="268"/>
            <ac:spMk id="40" creationId="{BBEB163D-95AD-8E1B-909D-4832F10E5BC4}"/>
          </ac:spMkLst>
        </pc:spChg>
        <pc:spChg chg="add del">
          <ac:chgData name="Tran Quy An" userId="S::an.tq@techxcorp.com::a6b9695a-0c27-4d65-a785-e371cc74f746" providerId="AD" clId="Web-{CE6FAC9E-B788-C327-A82A-AAEC2840A85B}" dt="2024-11-28T06:29:59.221" v="1074"/>
          <ac:spMkLst>
            <pc:docMk/>
            <pc:sldMk cId="3483589598" sldId="268"/>
            <ac:spMk id="43" creationId="{665DBBEF-238B-476B-96AB-8AAC3224ECEA}"/>
          </ac:spMkLst>
        </pc:spChg>
        <pc:spChg chg="add del">
          <ac:chgData name="Tran Quy An" userId="S::an.tq@techxcorp.com::a6b9695a-0c27-4d65-a785-e371cc74f746" providerId="AD" clId="Web-{CE6FAC9E-B788-C327-A82A-AAEC2840A85B}" dt="2024-11-28T06:29:59.221" v="1074"/>
          <ac:spMkLst>
            <pc:docMk/>
            <pc:sldMk cId="3483589598" sldId="268"/>
            <ac:spMk id="45" creationId="{3FCFB1DE-0B7E-48CC-BA90-B2AB0889F9D6}"/>
          </ac:spMkLst>
        </pc:spChg>
        <pc:spChg chg="add">
          <ac:chgData name="Tran Quy An" userId="S::an.tq@techxcorp.com::a6b9695a-0c27-4d65-a785-e371cc74f746" providerId="AD" clId="Web-{CE6FAC9E-B788-C327-A82A-AAEC2840A85B}" dt="2024-11-28T06:29:59.221" v="1074"/>
          <ac:spMkLst>
            <pc:docMk/>
            <pc:sldMk cId="3483589598" sldId="268"/>
            <ac:spMk id="50" creationId="{665DBBEF-238B-476B-96AB-8AAC3224ECEA}"/>
          </ac:spMkLst>
        </pc:spChg>
        <pc:spChg chg="add">
          <ac:chgData name="Tran Quy An" userId="S::an.tq@techxcorp.com::a6b9695a-0c27-4d65-a785-e371cc74f746" providerId="AD" clId="Web-{CE6FAC9E-B788-C327-A82A-AAEC2840A85B}" dt="2024-11-28T06:29:59.221" v="1074"/>
          <ac:spMkLst>
            <pc:docMk/>
            <pc:sldMk cId="3483589598" sldId="268"/>
            <ac:spMk id="52" creationId="{3FCFB1DE-0B7E-48CC-BA90-B2AB0889F9D6}"/>
          </ac:spMkLst>
        </pc:spChg>
        <pc:graphicFrameChg chg="del">
          <ac:chgData name="Tran Quy An" userId="S::an.tq@techxcorp.com::a6b9695a-0c27-4d65-a785-e371cc74f746" providerId="AD" clId="Web-{CE6FAC9E-B788-C327-A82A-AAEC2840A85B}" dt="2024-11-28T06:28:37.781" v="1061"/>
          <ac:graphicFrameMkLst>
            <pc:docMk/>
            <pc:sldMk cId="3483589598" sldId="268"/>
            <ac:graphicFrameMk id="5" creationId="{EEA61DA8-CED3-E417-4F32-7DBBDEF1C6F6}"/>
          </ac:graphicFrameMkLst>
        </pc:graphicFrameChg>
        <pc:picChg chg="add del mod ord">
          <ac:chgData name="Tran Quy An" userId="S::an.tq@techxcorp.com::a6b9695a-0c27-4d65-a785-e371cc74f746" providerId="AD" clId="Web-{CE6FAC9E-B788-C327-A82A-AAEC2840A85B}" dt="2024-11-28T06:29:40.627" v="1071"/>
          <ac:picMkLst>
            <pc:docMk/>
            <pc:sldMk cId="3483589598" sldId="268"/>
            <ac:picMk id="38" creationId="{6C897631-A128-8BA8-DFCA-9C9FF2A4B3D3}"/>
          </ac:picMkLst>
        </pc:picChg>
        <pc:picChg chg="add mod ord">
          <ac:chgData name="Tran Quy An" userId="S::an.tq@techxcorp.com::a6b9695a-0c27-4d65-a785-e371cc74f746" providerId="AD" clId="Web-{CE6FAC9E-B788-C327-A82A-AAEC2840A85B}" dt="2024-11-28T06:29:59.221" v="1074"/>
          <ac:picMkLst>
            <pc:docMk/>
            <pc:sldMk cId="3483589598" sldId="268"/>
            <ac:picMk id="41" creationId="{16DC530B-CB3C-3CCE-3F73-99BA380877E0}"/>
          </ac:picMkLst>
        </pc:picChg>
      </pc:sldChg>
      <pc:sldChg chg="modSp add replId">
        <pc:chgData name="Tran Quy An" userId="S::an.tq@techxcorp.com::a6b9695a-0c27-4d65-a785-e371cc74f746" providerId="AD" clId="Web-{CE6FAC9E-B788-C327-A82A-AAEC2840A85B}" dt="2024-11-28T07:19:40.769" v="2097" actId="20577"/>
        <pc:sldMkLst>
          <pc:docMk/>
          <pc:sldMk cId="1096261515" sldId="269"/>
        </pc:sldMkLst>
        <pc:spChg chg="mod">
          <ac:chgData name="Tran Quy An" userId="S::an.tq@techxcorp.com::a6b9695a-0c27-4d65-a785-e371cc74f746" providerId="AD" clId="Web-{CE6FAC9E-B788-C327-A82A-AAEC2840A85B}" dt="2024-11-28T07:19:40.769" v="2097" actId="20577"/>
          <ac:spMkLst>
            <pc:docMk/>
            <pc:sldMk cId="1096261515" sldId="269"/>
            <ac:spMk id="3" creationId="{DDBE2BB6-22AC-1C1F-FF22-940FE7F7B4F0}"/>
          </ac:spMkLst>
        </pc:spChg>
        <pc:picChg chg="mod">
          <ac:chgData name="Tran Quy An" userId="S::an.tq@techxcorp.com::a6b9695a-0c27-4d65-a785-e371cc74f746" providerId="AD" clId="Web-{CE6FAC9E-B788-C327-A82A-AAEC2840A85B}" dt="2024-11-28T07:09:08.605" v="1776" actId="1076"/>
          <ac:picMkLst>
            <pc:docMk/>
            <pc:sldMk cId="1096261515" sldId="269"/>
            <ac:picMk id="6" creationId="{B7D7570A-C8EE-6228-32AD-BDA6916118C0}"/>
          </ac:picMkLst>
        </pc:picChg>
      </pc:sldChg>
      <pc:sldChg chg="new del">
        <pc:chgData name="Tran Quy An" userId="S::an.tq@techxcorp.com::a6b9695a-0c27-4d65-a785-e371cc74f746" providerId="AD" clId="Web-{CE6FAC9E-B788-C327-A82A-AAEC2840A85B}" dt="2024-11-28T07:09:43.731" v="1778"/>
        <pc:sldMkLst>
          <pc:docMk/>
          <pc:sldMk cId="937236215" sldId="270"/>
        </pc:sldMkLst>
      </pc:sldChg>
      <pc:sldChg chg="addSp delSp modSp add ord replId">
        <pc:chgData name="Tran Quy An" userId="S::an.tq@techxcorp.com::a6b9695a-0c27-4d65-a785-e371cc74f746" providerId="AD" clId="Web-{CE6FAC9E-B788-C327-A82A-AAEC2840A85B}" dt="2024-11-28T07:12:24.237" v="1797" actId="1076"/>
        <pc:sldMkLst>
          <pc:docMk/>
          <pc:sldMk cId="1914083880" sldId="270"/>
        </pc:sldMkLst>
        <pc:spChg chg="mod">
          <ac:chgData name="Tran Quy An" userId="S::an.tq@techxcorp.com::a6b9695a-0c27-4d65-a785-e371cc74f746" providerId="AD" clId="Web-{CE6FAC9E-B788-C327-A82A-AAEC2840A85B}" dt="2024-11-28T07:12:04.752" v="1791" actId="20577"/>
          <ac:spMkLst>
            <pc:docMk/>
            <pc:sldMk cId="1914083880" sldId="270"/>
            <ac:spMk id="3" creationId="{DDBE2BB6-22AC-1C1F-FF22-940FE7F7B4F0}"/>
          </ac:spMkLst>
        </pc:spChg>
        <pc:picChg chg="add mod">
          <ac:chgData name="Tran Quy An" userId="S::an.tq@techxcorp.com::a6b9695a-0c27-4d65-a785-e371cc74f746" providerId="AD" clId="Web-{CE6FAC9E-B788-C327-A82A-AAEC2840A85B}" dt="2024-11-28T07:11:23.219" v="1790" actId="1076"/>
          <ac:picMkLst>
            <pc:docMk/>
            <pc:sldMk cId="1914083880" sldId="270"/>
            <ac:picMk id="4" creationId="{1468EAAC-53A2-5471-B288-EB475BC5B897}"/>
          </ac:picMkLst>
        </pc:picChg>
        <pc:picChg chg="add mod">
          <ac:chgData name="Tran Quy An" userId="S::an.tq@techxcorp.com::a6b9695a-0c27-4d65-a785-e371cc74f746" providerId="AD" clId="Web-{CE6FAC9E-B788-C327-A82A-AAEC2840A85B}" dt="2024-11-28T07:12:24.237" v="1797" actId="1076"/>
          <ac:picMkLst>
            <pc:docMk/>
            <pc:sldMk cId="1914083880" sldId="270"/>
            <ac:picMk id="5" creationId="{685F9093-2864-FEFB-6C10-41BF38DB066B}"/>
          </ac:picMkLst>
        </pc:picChg>
        <pc:picChg chg="del">
          <ac:chgData name="Tran Quy An" userId="S::an.tq@techxcorp.com::a6b9695a-0c27-4d65-a785-e371cc74f746" providerId="AD" clId="Web-{CE6FAC9E-B788-C327-A82A-AAEC2840A85B}" dt="2024-11-28T07:10:59.984" v="1785"/>
          <ac:picMkLst>
            <pc:docMk/>
            <pc:sldMk cId="1914083880" sldId="270"/>
            <ac:picMk id="6" creationId="{B7D7570A-C8EE-6228-32AD-BDA6916118C0}"/>
          </ac:picMkLst>
        </pc:picChg>
      </pc:sldChg>
      <pc:sldChg chg="addSp modSp new">
        <pc:chgData name="Tran Quy An" userId="S::an.tq@techxcorp.com::a6b9695a-0c27-4d65-a785-e371cc74f746" providerId="AD" clId="Web-{CE6FAC9E-B788-C327-A82A-AAEC2840A85B}" dt="2024-11-28T07:19:08.642" v="2092" actId="20577"/>
        <pc:sldMkLst>
          <pc:docMk/>
          <pc:sldMk cId="4210329452" sldId="271"/>
        </pc:sldMkLst>
        <pc:spChg chg="mod">
          <ac:chgData name="Tran Quy An" userId="S::an.tq@techxcorp.com::a6b9695a-0c27-4d65-a785-e371cc74f746" providerId="AD" clId="Web-{CE6FAC9E-B788-C327-A82A-AAEC2840A85B}" dt="2024-11-28T07:12:54.160" v="1819" actId="20577"/>
          <ac:spMkLst>
            <pc:docMk/>
            <pc:sldMk cId="4210329452" sldId="271"/>
            <ac:spMk id="2" creationId="{D7E3EF01-B074-B8F3-2A6D-EC0ADD33CADD}"/>
          </ac:spMkLst>
        </pc:spChg>
        <pc:spChg chg="mod">
          <ac:chgData name="Tran Quy An" userId="S::an.tq@techxcorp.com::a6b9695a-0c27-4d65-a785-e371cc74f746" providerId="AD" clId="Web-{CE6FAC9E-B788-C327-A82A-AAEC2840A85B}" dt="2024-11-28T07:19:08.642" v="2092" actId="20577"/>
          <ac:spMkLst>
            <pc:docMk/>
            <pc:sldMk cId="4210329452" sldId="271"/>
            <ac:spMk id="3" creationId="{48947759-730D-EF94-29BD-CA50826D6F8F}"/>
          </ac:spMkLst>
        </pc:spChg>
        <pc:picChg chg="add mod">
          <ac:chgData name="Tran Quy An" userId="S::an.tq@techxcorp.com::a6b9695a-0c27-4d65-a785-e371cc74f746" providerId="AD" clId="Web-{CE6FAC9E-B788-C327-A82A-AAEC2840A85B}" dt="2024-11-28T07:13:21.005" v="1840" actId="1076"/>
          <ac:picMkLst>
            <pc:docMk/>
            <pc:sldMk cId="4210329452" sldId="271"/>
            <ac:picMk id="5" creationId="{FFF25349-47A5-93B1-AB1D-7120E0D7C4DA}"/>
          </ac:picMkLst>
        </pc:picChg>
      </pc:sldChg>
      <pc:sldChg chg="addSp modSp new mod setBg">
        <pc:chgData name="Tran Quy An" userId="S::an.tq@techxcorp.com::a6b9695a-0c27-4d65-a785-e371cc74f746" providerId="AD" clId="Web-{CE6FAC9E-B788-C327-A82A-AAEC2840A85B}" dt="2024-11-28T07:24:59.655" v="2597"/>
        <pc:sldMkLst>
          <pc:docMk/>
          <pc:sldMk cId="4258095315" sldId="272"/>
        </pc:sldMkLst>
        <pc:spChg chg="mod">
          <ac:chgData name="Tran Quy An" userId="S::an.tq@techxcorp.com::a6b9695a-0c27-4d65-a785-e371cc74f746" providerId="AD" clId="Web-{CE6FAC9E-B788-C327-A82A-AAEC2840A85B}" dt="2024-11-28T07:24:59.655" v="2597"/>
          <ac:spMkLst>
            <pc:docMk/>
            <pc:sldMk cId="4258095315" sldId="272"/>
            <ac:spMk id="2" creationId="{72B0FE88-ED16-1846-DDEA-7AB699BD387E}"/>
          </ac:spMkLst>
        </pc:spChg>
        <pc:spChg chg="mod">
          <ac:chgData name="Tran Quy An" userId="S::an.tq@techxcorp.com::a6b9695a-0c27-4d65-a785-e371cc74f746" providerId="AD" clId="Web-{CE6FAC9E-B788-C327-A82A-AAEC2840A85B}" dt="2024-11-28T07:24:59.655" v="2597"/>
          <ac:spMkLst>
            <pc:docMk/>
            <pc:sldMk cId="4258095315" sldId="272"/>
            <ac:spMk id="3" creationId="{17842BE3-1EEE-2E18-2A84-77FBCE90A09D}"/>
          </ac:spMkLst>
        </pc:spChg>
        <pc:spChg chg="add">
          <ac:chgData name="Tran Quy An" userId="S::an.tq@techxcorp.com::a6b9695a-0c27-4d65-a785-e371cc74f746" providerId="AD" clId="Web-{CE6FAC9E-B788-C327-A82A-AAEC2840A85B}" dt="2024-11-28T07:24:59.655" v="2597"/>
          <ac:spMkLst>
            <pc:docMk/>
            <pc:sldMk cId="4258095315" sldId="272"/>
            <ac:spMk id="8" creationId="{777A147A-9ED8-46B4-8660-1B3C2AA880B5}"/>
          </ac:spMkLst>
        </pc:spChg>
        <pc:spChg chg="add">
          <ac:chgData name="Tran Quy An" userId="S::an.tq@techxcorp.com::a6b9695a-0c27-4d65-a785-e371cc74f746" providerId="AD" clId="Web-{CE6FAC9E-B788-C327-A82A-AAEC2840A85B}" dt="2024-11-28T07:24:59.655" v="2597"/>
          <ac:spMkLst>
            <pc:docMk/>
            <pc:sldMk cId="4258095315" sldId="272"/>
            <ac:spMk id="10" creationId="{5D6C15A0-C087-4593-8414-2B4EC1CDC3DE}"/>
          </ac:spMkLst>
        </pc:spChg>
      </pc:sldChg>
      <pc:sldChg chg="addSp delSp modSp new mod setBg">
        <pc:chgData name="Tran Quy An" userId="S::an.tq@techxcorp.com::a6b9695a-0c27-4d65-a785-e371cc74f746" providerId="AD" clId="Web-{CE6FAC9E-B788-C327-A82A-AAEC2840A85B}" dt="2024-11-28T07:38:21.810" v="3509" actId="1076"/>
        <pc:sldMkLst>
          <pc:docMk/>
          <pc:sldMk cId="900316351" sldId="273"/>
        </pc:sldMkLst>
        <pc:spChg chg="mod">
          <ac:chgData name="Tran Quy An" userId="S::an.tq@techxcorp.com::a6b9695a-0c27-4d65-a785-e371cc74f746" providerId="AD" clId="Web-{CE6FAC9E-B788-C327-A82A-AAEC2840A85B}" dt="2024-11-28T07:27:04.691" v="2620"/>
          <ac:spMkLst>
            <pc:docMk/>
            <pc:sldMk cId="900316351" sldId="273"/>
            <ac:spMk id="2" creationId="{F69B6E95-8861-316A-1504-D9C1DF68891E}"/>
          </ac:spMkLst>
        </pc:spChg>
        <pc:spChg chg="del">
          <ac:chgData name="Tran Quy An" userId="S::an.tq@techxcorp.com::a6b9695a-0c27-4d65-a785-e371cc74f746" providerId="AD" clId="Web-{CE6FAC9E-B788-C327-A82A-AAEC2840A85B}" dt="2024-11-28T07:26:55.691" v="2619"/>
          <ac:spMkLst>
            <pc:docMk/>
            <pc:sldMk cId="900316351" sldId="273"/>
            <ac:spMk id="3" creationId="{2F4C5C28-F435-82DC-8591-46DED9F0030C}"/>
          </ac:spMkLst>
        </pc:spChg>
        <pc:spChg chg="add">
          <ac:chgData name="Tran Quy An" userId="S::an.tq@techxcorp.com::a6b9695a-0c27-4d65-a785-e371cc74f746" providerId="AD" clId="Web-{CE6FAC9E-B788-C327-A82A-AAEC2840A85B}" dt="2024-11-28T07:27:04.691" v="2620"/>
          <ac:spMkLst>
            <pc:docMk/>
            <pc:sldMk cId="900316351" sldId="273"/>
            <ac:spMk id="10" creationId="{BCED4D40-4B67-4331-AC48-79B82B4A47D8}"/>
          </ac:spMkLst>
        </pc:spChg>
        <pc:spChg chg="add">
          <ac:chgData name="Tran Quy An" userId="S::an.tq@techxcorp.com::a6b9695a-0c27-4d65-a785-e371cc74f746" providerId="AD" clId="Web-{CE6FAC9E-B788-C327-A82A-AAEC2840A85B}" dt="2024-11-28T07:27:04.691" v="2620"/>
          <ac:spMkLst>
            <pc:docMk/>
            <pc:sldMk cId="900316351" sldId="273"/>
            <ac:spMk id="12" creationId="{670CEDEF-4F34-412E-84EE-329C1E936AF5}"/>
          </ac:spMkLst>
        </pc:spChg>
        <pc:graphicFrameChg chg="add mod ord modGraphic">
          <ac:chgData name="Tran Quy An" userId="S::an.tq@techxcorp.com::a6b9695a-0c27-4d65-a785-e371cc74f746" providerId="AD" clId="Web-{CE6FAC9E-B788-C327-A82A-AAEC2840A85B}" dt="2024-11-28T07:38:21.810" v="3509" actId="1076"/>
          <ac:graphicFrameMkLst>
            <pc:docMk/>
            <pc:sldMk cId="900316351" sldId="273"/>
            <ac:graphicFrameMk id="5" creationId="{A8D92B98-876C-314F-C1D9-70333E12B3E7}"/>
          </ac:graphicFrameMkLst>
        </pc:graphicFrameChg>
      </pc:sldChg>
      <pc:sldChg chg="addSp delSp modSp new">
        <pc:chgData name="Tran Quy An" userId="S::an.tq@techxcorp.com::a6b9695a-0c27-4d65-a785-e371cc74f746" providerId="AD" clId="Web-{CE6FAC9E-B788-C327-A82A-AAEC2840A85B}" dt="2024-11-28T07:52:38.435" v="4078" actId="1076"/>
        <pc:sldMkLst>
          <pc:docMk/>
          <pc:sldMk cId="2679718592" sldId="274"/>
        </pc:sldMkLst>
        <pc:spChg chg="mod">
          <ac:chgData name="Tran Quy An" userId="S::an.tq@techxcorp.com::a6b9695a-0c27-4d65-a785-e371cc74f746" providerId="AD" clId="Web-{CE6FAC9E-B788-C327-A82A-AAEC2840A85B}" dt="2024-11-28T07:45:02.387" v="3812" actId="20577"/>
          <ac:spMkLst>
            <pc:docMk/>
            <pc:sldMk cId="2679718592" sldId="274"/>
            <ac:spMk id="2" creationId="{0693B130-9CEB-F82E-08D3-ED77D86576DE}"/>
          </ac:spMkLst>
        </pc:spChg>
        <pc:spChg chg="del">
          <ac:chgData name="Tran Quy An" userId="S::an.tq@techxcorp.com::a6b9695a-0c27-4d65-a785-e371cc74f746" providerId="AD" clId="Web-{CE6FAC9E-B788-C327-A82A-AAEC2840A85B}" dt="2024-11-28T07:44:48.902" v="3794"/>
          <ac:spMkLst>
            <pc:docMk/>
            <pc:sldMk cId="2679718592" sldId="274"/>
            <ac:spMk id="3" creationId="{FBA46669-81D6-B1FF-5CB8-97F9402F69EF}"/>
          </ac:spMkLst>
        </pc:spChg>
        <pc:spChg chg="add del mod">
          <ac:chgData name="Tran Quy An" userId="S::an.tq@techxcorp.com::a6b9695a-0c27-4d65-a785-e371cc74f746" providerId="AD" clId="Web-{CE6FAC9E-B788-C327-A82A-AAEC2840A85B}" dt="2024-11-28T07:50:13.446" v="3978"/>
          <ac:spMkLst>
            <pc:docMk/>
            <pc:sldMk cId="2679718592" sldId="274"/>
            <ac:spMk id="5" creationId="{E13DF31C-5855-8DED-4344-6F6B67AF7322}"/>
          </ac:spMkLst>
        </pc:spChg>
        <pc:picChg chg="add mod ord">
          <ac:chgData name="Tran Quy An" userId="S::an.tq@techxcorp.com::a6b9695a-0c27-4d65-a785-e371cc74f746" providerId="AD" clId="Web-{CE6FAC9E-B788-C327-A82A-AAEC2840A85B}" dt="2024-11-28T07:49:33.288" v="3975" actId="1076"/>
          <ac:picMkLst>
            <pc:docMk/>
            <pc:sldMk cId="2679718592" sldId="274"/>
            <ac:picMk id="4" creationId="{B3D03CA7-2871-1BEB-0D55-22ED18E91438}"/>
          </ac:picMkLst>
        </pc:picChg>
        <pc:picChg chg="add mod">
          <ac:chgData name="Tran Quy An" userId="S::an.tq@techxcorp.com::a6b9695a-0c27-4d65-a785-e371cc74f746" providerId="AD" clId="Web-{CE6FAC9E-B788-C327-A82A-AAEC2840A85B}" dt="2024-11-28T07:52:14.888" v="4072" actId="14100"/>
          <ac:picMkLst>
            <pc:docMk/>
            <pc:sldMk cId="2679718592" sldId="274"/>
            <ac:picMk id="6" creationId="{F53527B2-6FA9-4DA6-E3A1-D52C408C0282}"/>
          </ac:picMkLst>
        </pc:picChg>
        <pc:picChg chg="add mod">
          <ac:chgData name="Tran Quy An" userId="S::an.tq@techxcorp.com::a6b9695a-0c27-4d65-a785-e371cc74f746" providerId="AD" clId="Web-{CE6FAC9E-B788-C327-A82A-AAEC2840A85B}" dt="2024-11-28T07:52:38.435" v="4078" actId="1076"/>
          <ac:picMkLst>
            <pc:docMk/>
            <pc:sldMk cId="2679718592" sldId="274"/>
            <ac:picMk id="7" creationId="{E15BA37D-AF82-DD33-A67A-6D69BDA01F7A}"/>
          </ac:picMkLst>
        </pc:picChg>
      </pc:sldChg>
      <pc:sldChg chg="modSp add replId">
        <pc:chgData name="Tran Quy An" userId="S::an.tq@techxcorp.com::a6b9695a-0c27-4d65-a785-e371cc74f746" providerId="AD" clId="Web-{CE6FAC9E-B788-C327-A82A-AAEC2840A85B}" dt="2024-11-28T07:43:58.901" v="3793"/>
        <pc:sldMkLst>
          <pc:docMk/>
          <pc:sldMk cId="163391207" sldId="275"/>
        </pc:sldMkLst>
        <pc:graphicFrameChg chg="mod modGraphic">
          <ac:chgData name="Tran Quy An" userId="S::an.tq@techxcorp.com::a6b9695a-0c27-4d65-a785-e371cc74f746" providerId="AD" clId="Web-{CE6FAC9E-B788-C327-A82A-AAEC2840A85B}" dt="2024-11-28T07:43:58.901" v="3793"/>
          <ac:graphicFrameMkLst>
            <pc:docMk/>
            <pc:sldMk cId="163391207" sldId="275"/>
            <ac:graphicFrameMk id="5" creationId="{A8D92B98-876C-314F-C1D9-70333E12B3E7}"/>
          </ac:graphicFrameMkLst>
        </pc:graphicFrameChg>
      </pc:sldChg>
      <pc:sldChg chg="addSp modSp new">
        <pc:chgData name="Tran Quy An" userId="S::an.tq@techxcorp.com::a6b9695a-0c27-4d65-a785-e371cc74f746" providerId="AD" clId="Web-{CE6FAC9E-B788-C327-A82A-AAEC2840A85B}" dt="2024-11-28T07:57:44.119" v="4364" actId="20577"/>
        <pc:sldMkLst>
          <pc:docMk/>
          <pc:sldMk cId="3908993363" sldId="276"/>
        </pc:sldMkLst>
        <pc:spChg chg="mod">
          <ac:chgData name="Tran Quy An" userId="S::an.tq@techxcorp.com::a6b9695a-0c27-4d65-a785-e371cc74f746" providerId="AD" clId="Web-{CE6FAC9E-B788-C327-A82A-AAEC2840A85B}" dt="2024-11-28T07:50:37.978" v="4021" actId="20577"/>
          <ac:spMkLst>
            <pc:docMk/>
            <pc:sldMk cId="3908993363" sldId="276"/>
            <ac:spMk id="2" creationId="{75CEB04C-FBB9-8030-B49D-518F924968F0}"/>
          </ac:spMkLst>
        </pc:spChg>
        <pc:spChg chg="add mod">
          <ac:chgData name="Tran Quy An" userId="S::an.tq@techxcorp.com::a6b9695a-0c27-4d65-a785-e371cc74f746" providerId="AD" clId="Web-{CE6FAC9E-B788-C327-A82A-AAEC2840A85B}" dt="2024-11-28T07:57:44.119" v="4364" actId="20577"/>
          <ac:spMkLst>
            <pc:docMk/>
            <pc:sldMk cId="3908993363" sldId="276"/>
            <ac:spMk id="4" creationId="{E13DF31C-5855-8DED-4344-6F6B67AF7322}"/>
          </ac:spMkLst>
        </pc:spChg>
      </pc:sldChg>
      <pc:sldChg chg="new del">
        <pc:chgData name="Tran Quy An" userId="S::an.tq@techxcorp.com::a6b9695a-0c27-4d65-a785-e371cc74f746" providerId="AD" clId="Web-{CE6FAC9E-B788-C327-A82A-AAEC2840A85B}" dt="2024-11-28T07:45:26.826" v="3815"/>
        <pc:sldMkLst>
          <pc:docMk/>
          <pc:sldMk cId="160756237" sldId="277"/>
        </pc:sldMkLst>
      </pc:sldChg>
    </pc:docChg>
  </pc:docChgLst>
  <pc:docChgLst>
    <pc:chgData name="Anh Nguyen Truc" userId="S::anh.nt@techxcorp.com::e1dc9137-234d-48f9-9b40-42828dde66a2" providerId="AD" clId="Web-{B75EE8A5-2E9A-4E8C-D345-E2D6B46946F8}"/>
    <pc:docChg chg="modSld">
      <pc:chgData name="Anh Nguyen Truc" userId="S::anh.nt@techxcorp.com::e1dc9137-234d-48f9-9b40-42828dde66a2" providerId="AD" clId="Web-{B75EE8A5-2E9A-4E8C-D345-E2D6B46946F8}" dt="2024-11-28T09:22:33.222" v="233"/>
      <pc:docMkLst>
        <pc:docMk/>
      </pc:docMkLst>
      <pc:sldChg chg="modSp">
        <pc:chgData name="Anh Nguyen Truc" userId="S::anh.nt@techxcorp.com::e1dc9137-234d-48f9-9b40-42828dde66a2" providerId="AD" clId="Web-{B75EE8A5-2E9A-4E8C-D345-E2D6B46946F8}" dt="2024-11-28T09:13:36.904" v="14" actId="20577"/>
        <pc:sldMkLst>
          <pc:docMk/>
          <pc:sldMk cId="3194147373" sldId="264"/>
        </pc:sldMkLst>
        <pc:spChg chg="mod">
          <ac:chgData name="Anh Nguyen Truc" userId="S::anh.nt@techxcorp.com::e1dc9137-234d-48f9-9b40-42828dde66a2" providerId="AD" clId="Web-{B75EE8A5-2E9A-4E8C-D345-E2D6B46946F8}" dt="2024-11-28T09:13:36.904" v="14" actId="20577"/>
          <ac:spMkLst>
            <pc:docMk/>
            <pc:sldMk cId="3194147373" sldId="264"/>
            <ac:spMk id="3" creationId="{42A96493-65A5-32C5-0D94-072EA0978C0E}"/>
          </ac:spMkLst>
        </pc:spChg>
      </pc:sldChg>
      <pc:sldChg chg="modSp">
        <pc:chgData name="Anh Nguyen Truc" userId="S::anh.nt@techxcorp.com::e1dc9137-234d-48f9-9b40-42828dde66a2" providerId="AD" clId="Web-{B75EE8A5-2E9A-4E8C-D345-E2D6B46946F8}" dt="2024-11-28T09:14:19.420" v="16" actId="20577"/>
        <pc:sldMkLst>
          <pc:docMk/>
          <pc:sldMk cId="3297248507" sldId="265"/>
        </pc:sldMkLst>
        <pc:spChg chg="mod">
          <ac:chgData name="Anh Nguyen Truc" userId="S::anh.nt@techxcorp.com::e1dc9137-234d-48f9-9b40-42828dde66a2" providerId="AD" clId="Web-{B75EE8A5-2E9A-4E8C-D345-E2D6B46946F8}" dt="2024-11-28T09:14:19.420" v="16" actId="20577"/>
          <ac:spMkLst>
            <pc:docMk/>
            <pc:sldMk cId="3297248507" sldId="265"/>
            <ac:spMk id="3" creationId="{DDBE2BB6-22AC-1C1F-FF22-940FE7F7B4F0}"/>
          </ac:spMkLst>
        </pc:spChg>
      </pc:sldChg>
      <pc:sldChg chg="modSp">
        <pc:chgData name="Anh Nguyen Truc" userId="S::anh.nt@techxcorp.com::e1dc9137-234d-48f9-9b40-42828dde66a2" providerId="AD" clId="Web-{B75EE8A5-2E9A-4E8C-D345-E2D6B46946F8}" dt="2024-11-28T09:15:03.092" v="18" actId="20577"/>
        <pc:sldMkLst>
          <pc:docMk/>
          <pc:sldMk cId="1311463080" sldId="267"/>
        </pc:sldMkLst>
        <pc:spChg chg="mod">
          <ac:chgData name="Anh Nguyen Truc" userId="S::anh.nt@techxcorp.com::e1dc9137-234d-48f9-9b40-42828dde66a2" providerId="AD" clId="Web-{B75EE8A5-2E9A-4E8C-D345-E2D6B46946F8}" dt="2024-11-28T09:15:03.092" v="18" actId="20577"/>
          <ac:spMkLst>
            <pc:docMk/>
            <pc:sldMk cId="1311463080" sldId="267"/>
            <ac:spMk id="3" creationId="{DDBE2BB6-22AC-1C1F-FF22-940FE7F7B4F0}"/>
          </ac:spMkLst>
        </pc:spChg>
      </pc:sldChg>
      <pc:sldChg chg="modSp">
        <pc:chgData name="Anh Nguyen Truc" userId="S::anh.nt@techxcorp.com::e1dc9137-234d-48f9-9b40-42828dde66a2" providerId="AD" clId="Web-{B75EE8A5-2E9A-4E8C-D345-E2D6B46946F8}" dt="2024-11-28T09:22:33.222" v="233"/>
        <pc:sldMkLst>
          <pc:docMk/>
          <pc:sldMk cId="163391207" sldId="275"/>
        </pc:sldMkLst>
        <pc:graphicFrameChg chg="mod modGraphic">
          <ac:chgData name="Anh Nguyen Truc" userId="S::anh.nt@techxcorp.com::e1dc9137-234d-48f9-9b40-42828dde66a2" providerId="AD" clId="Web-{B75EE8A5-2E9A-4E8C-D345-E2D6B46946F8}" dt="2024-11-28T09:22:33.222" v="233"/>
          <ac:graphicFrameMkLst>
            <pc:docMk/>
            <pc:sldMk cId="163391207" sldId="275"/>
            <ac:graphicFrameMk id="5" creationId="{A8D92B98-876C-314F-C1D9-70333E12B3E7}"/>
          </ac:graphicFrameMkLst>
        </pc:graphicFrameChg>
      </pc:sldChg>
    </pc:docChg>
  </pc:docChgLst>
  <pc:docChgLst>
    <pc:chgData name="Anh Nguyen Truc" userId="e1dc9137-234d-48f9-9b40-42828dde66a2" providerId="ADAL" clId="{33FEE2A7-2598-4514-9A6E-DCEF8EDD48D0}"/>
    <pc:docChg chg="custSel modSld">
      <pc:chgData name="Anh Nguyen Truc" userId="e1dc9137-234d-48f9-9b40-42828dde66a2" providerId="ADAL" clId="{33FEE2A7-2598-4514-9A6E-DCEF8EDD48D0}" dt="2024-11-28T09:32:35.957" v="1" actId="478"/>
      <pc:docMkLst>
        <pc:docMk/>
      </pc:docMkLst>
      <pc:sldChg chg="delSp modSp mod">
        <pc:chgData name="Anh Nguyen Truc" userId="e1dc9137-234d-48f9-9b40-42828dde66a2" providerId="ADAL" clId="{33FEE2A7-2598-4514-9A6E-DCEF8EDD48D0}" dt="2024-11-28T09:32:35.957" v="1" actId="478"/>
        <pc:sldMkLst>
          <pc:docMk/>
          <pc:sldMk cId="3908993363" sldId="276"/>
        </pc:sldMkLst>
        <pc:spChg chg="del">
          <ac:chgData name="Anh Nguyen Truc" userId="e1dc9137-234d-48f9-9b40-42828dde66a2" providerId="ADAL" clId="{33FEE2A7-2598-4514-9A6E-DCEF8EDD48D0}" dt="2024-11-28T09:32:35.957" v="1" actId="478"/>
          <ac:spMkLst>
            <pc:docMk/>
            <pc:sldMk cId="3908993363" sldId="276"/>
            <ac:spMk id="3" creationId="{6EFA774E-8B7C-DA31-4DD5-9A0CC0E683DA}"/>
          </ac:spMkLst>
        </pc:spChg>
        <pc:spChg chg="mod">
          <ac:chgData name="Anh Nguyen Truc" userId="e1dc9137-234d-48f9-9b40-42828dde66a2" providerId="ADAL" clId="{33FEE2A7-2598-4514-9A6E-DCEF8EDD48D0}" dt="2024-11-28T09:32:33.948" v="0" actId="1076"/>
          <ac:spMkLst>
            <pc:docMk/>
            <pc:sldMk cId="3908993363" sldId="276"/>
            <ac:spMk id="4" creationId="{E13DF31C-5855-8DED-4344-6F6B67AF7322}"/>
          </ac:spMkLst>
        </pc:spChg>
      </pc:sldChg>
    </pc:docChg>
  </pc:docChgLst>
  <pc:docChgLst>
    <pc:chgData name="Duy Doan" userId="9ad7e629-fdf1-4367-9a96-c3c7bd9792cc" providerId="ADAL" clId="{6E8608C7-6891-C94B-B14C-27DF12C2D86B}"/>
    <pc:docChg chg="modSld">
      <pc:chgData name="Duy Doan" userId="9ad7e629-fdf1-4367-9a96-c3c7bd9792cc" providerId="ADAL" clId="{6E8608C7-6891-C94B-B14C-27DF12C2D86B}" dt="2024-11-28T08:15:32.577" v="9" actId="207"/>
      <pc:docMkLst>
        <pc:docMk/>
      </pc:docMkLst>
      <pc:sldChg chg="modSp mod">
        <pc:chgData name="Duy Doan" userId="9ad7e629-fdf1-4367-9a96-c3c7bd9792cc" providerId="ADAL" clId="{6E8608C7-6891-C94B-B14C-27DF12C2D86B}" dt="2024-11-28T08:13:50.346" v="1" actId="1035"/>
        <pc:sldMkLst>
          <pc:docMk/>
          <pc:sldMk cId="2679718592" sldId="274"/>
        </pc:sldMkLst>
        <pc:picChg chg="mod">
          <ac:chgData name="Duy Doan" userId="9ad7e629-fdf1-4367-9a96-c3c7bd9792cc" providerId="ADAL" clId="{6E8608C7-6891-C94B-B14C-27DF12C2D86B}" dt="2024-11-28T08:13:50.346" v="1" actId="1035"/>
          <ac:picMkLst>
            <pc:docMk/>
            <pc:sldMk cId="2679718592" sldId="274"/>
            <ac:picMk id="4" creationId="{B3D03CA7-2871-1BEB-0D55-22ED18E91438}"/>
          </ac:picMkLst>
        </pc:picChg>
      </pc:sldChg>
      <pc:sldChg chg="modSp mod">
        <pc:chgData name="Duy Doan" userId="9ad7e629-fdf1-4367-9a96-c3c7bd9792cc" providerId="ADAL" clId="{6E8608C7-6891-C94B-B14C-27DF12C2D86B}" dt="2024-11-28T08:15:32.577" v="9" actId="207"/>
        <pc:sldMkLst>
          <pc:docMk/>
          <pc:sldMk cId="3908993363" sldId="276"/>
        </pc:sldMkLst>
        <pc:spChg chg="mod">
          <ac:chgData name="Duy Doan" userId="9ad7e629-fdf1-4367-9a96-c3c7bd9792cc" providerId="ADAL" clId="{6E8608C7-6891-C94B-B14C-27DF12C2D86B}" dt="2024-11-28T08:15:32.577" v="9" actId="207"/>
          <ac:spMkLst>
            <pc:docMk/>
            <pc:sldMk cId="3908993363" sldId="276"/>
            <ac:spMk id="4" creationId="{E13DF31C-5855-8DED-4344-6F6B67AF732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20133-E8D9-48E9-895F-8305352151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329E063-D1A3-4885-ACAB-E8B072955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Performance</a:t>
          </a:r>
          <a:r>
            <a:rPr lang="en-US"/>
            <a:t>: Enhanced accuracy and relevance for specific tasks.</a:t>
          </a:r>
        </a:p>
      </dgm:t>
    </dgm:pt>
    <dgm:pt modelId="{9F58176D-4881-4ED7-83B2-FCBEB50AD9B6}" type="parTrans" cxnId="{D130B9A3-A642-4A5C-A32A-254763A609CC}">
      <dgm:prSet/>
      <dgm:spPr/>
      <dgm:t>
        <a:bodyPr/>
        <a:lstStyle/>
        <a:p>
          <a:endParaRPr lang="en-US"/>
        </a:p>
      </dgm:t>
    </dgm:pt>
    <dgm:pt modelId="{0F38E4A4-08CD-408B-9DD8-979E350F7916}" type="sibTrans" cxnId="{D130B9A3-A642-4A5C-A32A-254763A609CC}">
      <dgm:prSet/>
      <dgm:spPr/>
      <dgm:t>
        <a:bodyPr/>
        <a:lstStyle/>
        <a:p>
          <a:endParaRPr lang="en-US"/>
        </a:p>
      </dgm:t>
    </dgm:pt>
    <dgm:pt modelId="{6ECA70BA-8ED6-4B6B-94C5-C741100CBA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Customization:</a:t>
          </a:r>
          <a:r>
            <a:rPr lang="en-US"/>
            <a:t> Tailored to domain-specific language and nuances.</a:t>
          </a:r>
        </a:p>
      </dgm:t>
    </dgm:pt>
    <dgm:pt modelId="{3F7FD059-F3BF-45F6-A4EA-1BBDE22BBEB1}" type="parTrans" cxnId="{44942641-4DE7-4890-8CCC-DBD84E807940}">
      <dgm:prSet/>
      <dgm:spPr/>
      <dgm:t>
        <a:bodyPr/>
        <a:lstStyle/>
        <a:p>
          <a:endParaRPr lang="en-US"/>
        </a:p>
      </dgm:t>
    </dgm:pt>
    <dgm:pt modelId="{9EDBA706-B453-44AA-943A-82C23C14A69C}" type="sibTrans" cxnId="{44942641-4DE7-4890-8CCC-DBD84E807940}">
      <dgm:prSet/>
      <dgm:spPr/>
      <dgm:t>
        <a:bodyPr/>
        <a:lstStyle/>
        <a:p>
          <a:endParaRPr lang="en-US"/>
        </a:p>
      </dgm:t>
    </dgm:pt>
    <dgm:pt modelId="{2E323413-577F-4CE6-8EBA-5117F9217A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Efficiency:</a:t>
          </a:r>
          <a:r>
            <a:rPr lang="en-US"/>
            <a:t> Reduces the need for manual intervention and corrections.</a:t>
          </a:r>
        </a:p>
      </dgm:t>
    </dgm:pt>
    <dgm:pt modelId="{196BAFD8-136E-4E9D-88C7-CB6A495B5BDB}" type="parTrans" cxnId="{B3E44705-834E-4D8F-BF15-049BDA02ED64}">
      <dgm:prSet/>
      <dgm:spPr/>
      <dgm:t>
        <a:bodyPr/>
        <a:lstStyle/>
        <a:p>
          <a:endParaRPr lang="en-US"/>
        </a:p>
      </dgm:t>
    </dgm:pt>
    <dgm:pt modelId="{556A951E-070D-48F0-A692-0AEB583E5BC4}" type="sibTrans" cxnId="{B3E44705-834E-4D8F-BF15-049BDA02ED64}">
      <dgm:prSet/>
      <dgm:spPr/>
      <dgm:t>
        <a:bodyPr/>
        <a:lstStyle/>
        <a:p>
          <a:endParaRPr lang="en-US"/>
        </a:p>
      </dgm:t>
    </dgm:pt>
    <dgm:pt modelId="{4814D537-D331-448B-8348-3846B443F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Competitive Advantage:</a:t>
          </a:r>
          <a:r>
            <a:rPr lang="en-US"/>
            <a:t> Offers unique capabilities that can differentiate products and services.</a:t>
          </a:r>
        </a:p>
      </dgm:t>
    </dgm:pt>
    <dgm:pt modelId="{E4861DCA-52A9-43DC-871E-07E7CD7CAB9E}" type="parTrans" cxnId="{D912C35C-1AC8-4396-9C38-5A081C8E65FA}">
      <dgm:prSet/>
      <dgm:spPr/>
      <dgm:t>
        <a:bodyPr/>
        <a:lstStyle/>
        <a:p>
          <a:endParaRPr lang="en-US"/>
        </a:p>
      </dgm:t>
    </dgm:pt>
    <dgm:pt modelId="{FB4A154F-4C2B-4D50-99F4-558CFBB3FFDF}" type="sibTrans" cxnId="{D912C35C-1AC8-4396-9C38-5A081C8E65FA}">
      <dgm:prSet/>
      <dgm:spPr/>
      <dgm:t>
        <a:bodyPr/>
        <a:lstStyle/>
        <a:p>
          <a:endParaRPr lang="en-US"/>
        </a:p>
      </dgm:t>
    </dgm:pt>
    <dgm:pt modelId="{BAC092A5-A1B0-40B1-9F9F-40AE269B5BA0}" type="pres">
      <dgm:prSet presAssocID="{4CA20133-E8D9-48E9-895F-830535215131}" presName="root" presStyleCnt="0">
        <dgm:presLayoutVars>
          <dgm:dir/>
          <dgm:resizeHandles val="exact"/>
        </dgm:presLayoutVars>
      </dgm:prSet>
      <dgm:spPr/>
    </dgm:pt>
    <dgm:pt modelId="{3865F610-FA38-43EC-839D-936ED0E66E9C}" type="pres">
      <dgm:prSet presAssocID="{E329E063-D1A3-4885-ACAB-E8B0729556E1}" presName="compNode" presStyleCnt="0"/>
      <dgm:spPr/>
    </dgm:pt>
    <dgm:pt modelId="{3C5670BB-9AE4-48F1-8CFF-24A83888805E}" type="pres">
      <dgm:prSet presAssocID="{E329E063-D1A3-4885-ACAB-E8B0729556E1}" presName="bgRect" presStyleLbl="bgShp" presStyleIdx="0" presStyleCnt="4"/>
      <dgm:spPr/>
    </dgm:pt>
    <dgm:pt modelId="{25A1DF69-6D44-4B4B-BB4D-82BF8FD8C060}" type="pres">
      <dgm:prSet presAssocID="{E329E063-D1A3-4885-ACAB-E8B0729556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C303B45-3C98-4405-8C19-B92DAC6BBB50}" type="pres">
      <dgm:prSet presAssocID="{E329E063-D1A3-4885-ACAB-E8B0729556E1}" presName="spaceRect" presStyleCnt="0"/>
      <dgm:spPr/>
    </dgm:pt>
    <dgm:pt modelId="{A2722F0D-2D58-4BF0-98FC-80C1381A6227}" type="pres">
      <dgm:prSet presAssocID="{E329E063-D1A3-4885-ACAB-E8B0729556E1}" presName="parTx" presStyleLbl="revTx" presStyleIdx="0" presStyleCnt="4">
        <dgm:presLayoutVars>
          <dgm:chMax val="0"/>
          <dgm:chPref val="0"/>
        </dgm:presLayoutVars>
      </dgm:prSet>
      <dgm:spPr/>
    </dgm:pt>
    <dgm:pt modelId="{F624A3DD-3108-4522-B824-0BBA7AFC18AB}" type="pres">
      <dgm:prSet presAssocID="{0F38E4A4-08CD-408B-9DD8-979E350F7916}" presName="sibTrans" presStyleCnt="0"/>
      <dgm:spPr/>
    </dgm:pt>
    <dgm:pt modelId="{F460081D-1ABE-4823-BC80-9D5D7C72C9C9}" type="pres">
      <dgm:prSet presAssocID="{6ECA70BA-8ED6-4B6B-94C5-C741100CBA2F}" presName="compNode" presStyleCnt="0"/>
      <dgm:spPr/>
    </dgm:pt>
    <dgm:pt modelId="{C4D3D5AA-5AED-477E-BD9E-6F822B1C1F9B}" type="pres">
      <dgm:prSet presAssocID="{6ECA70BA-8ED6-4B6B-94C5-C741100CBA2F}" presName="bgRect" presStyleLbl="bgShp" presStyleIdx="1" presStyleCnt="4"/>
      <dgm:spPr/>
    </dgm:pt>
    <dgm:pt modelId="{773117A8-F0A4-442B-9A40-2B87108BBAF0}" type="pres">
      <dgm:prSet presAssocID="{6ECA70BA-8ED6-4B6B-94C5-C741100CBA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9C2B5E3-EE1F-4009-8CEB-29FE6D94E7AD}" type="pres">
      <dgm:prSet presAssocID="{6ECA70BA-8ED6-4B6B-94C5-C741100CBA2F}" presName="spaceRect" presStyleCnt="0"/>
      <dgm:spPr/>
    </dgm:pt>
    <dgm:pt modelId="{9DFC857B-DBDF-467E-BD51-5C195DC60A4B}" type="pres">
      <dgm:prSet presAssocID="{6ECA70BA-8ED6-4B6B-94C5-C741100CBA2F}" presName="parTx" presStyleLbl="revTx" presStyleIdx="1" presStyleCnt="4">
        <dgm:presLayoutVars>
          <dgm:chMax val="0"/>
          <dgm:chPref val="0"/>
        </dgm:presLayoutVars>
      </dgm:prSet>
      <dgm:spPr/>
    </dgm:pt>
    <dgm:pt modelId="{5D3FC61E-86C5-4326-AF98-25E24F26C9C6}" type="pres">
      <dgm:prSet presAssocID="{9EDBA706-B453-44AA-943A-82C23C14A69C}" presName="sibTrans" presStyleCnt="0"/>
      <dgm:spPr/>
    </dgm:pt>
    <dgm:pt modelId="{98D6C16D-202C-4CD9-ABF4-D19E53F749A3}" type="pres">
      <dgm:prSet presAssocID="{2E323413-577F-4CE6-8EBA-5117F9217A58}" presName="compNode" presStyleCnt="0"/>
      <dgm:spPr/>
    </dgm:pt>
    <dgm:pt modelId="{01DEA7BD-5CBA-47A5-AEB9-51C440277506}" type="pres">
      <dgm:prSet presAssocID="{2E323413-577F-4CE6-8EBA-5117F9217A58}" presName="bgRect" presStyleLbl="bgShp" presStyleIdx="2" presStyleCnt="4"/>
      <dgm:spPr/>
    </dgm:pt>
    <dgm:pt modelId="{663EC20D-B07D-4B62-8BD1-B2422BD54639}" type="pres">
      <dgm:prSet presAssocID="{2E323413-577F-4CE6-8EBA-5117F9217A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C0FE668B-AB49-4D37-A547-150F61DC2D63}" type="pres">
      <dgm:prSet presAssocID="{2E323413-577F-4CE6-8EBA-5117F9217A58}" presName="spaceRect" presStyleCnt="0"/>
      <dgm:spPr/>
    </dgm:pt>
    <dgm:pt modelId="{EE4B8994-BD87-483F-AC0E-7649856D9D8E}" type="pres">
      <dgm:prSet presAssocID="{2E323413-577F-4CE6-8EBA-5117F9217A58}" presName="parTx" presStyleLbl="revTx" presStyleIdx="2" presStyleCnt="4">
        <dgm:presLayoutVars>
          <dgm:chMax val="0"/>
          <dgm:chPref val="0"/>
        </dgm:presLayoutVars>
      </dgm:prSet>
      <dgm:spPr/>
    </dgm:pt>
    <dgm:pt modelId="{F434BCA9-F99B-4686-AF53-79A4E3CDF6BB}" type="pres">
      <dgm:prSet presAssocID="{556A951E-070D-48F0-A692-0AEB583E5BC4}" presName="sibTrans" presStyleCnt="0"/>
      <dgm:spPr/>
    </dgm:pt>
    <dgm:pt modelId="{3565E860-6F80-434F-884F-319DAF012316}" type="pres">
      <dgm:prSet presAssocID="{4814D537-D331-448B-8348-3846B443F5C8}" presName="compNode" presStyleCnt="0"/>
      <dgm:spPr/>
    </dgm:pt>
    <dgm:pt modelId="{8E6A2393-B41F-4D8E-B02B-D858E2F5928D}" type="pres">
      <dgm:prSet presAssocID="{4814D537-D331-448B-8348-3846B443F5C8}" presName="bgRect" presStyleLbl="bgShp" presStyleIdx="3" presStyleCnt="4"/>
      <dgm:spPr/>
    </dgm:pt>
    <dgm:pt modelId="{8ECF9C7E-C6BE-4600-894F-622BC2E464AE}" type="pres">
      <dgm:prSet presAssocID="{4814D537-D331-448B-8348-3846B443F5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4AE2923-6B20-4202-AA25-4AC96B10DD53}" type="pres">
      <dgm:prSet presAssocID="{4814D537-D331-448B-8348-3846B443F5C8}" presName="spaceRect" presStyleCnt="0"/>
      <dgm:spPr/>
    </dgm:pt>
    <dgm:pt modelId="{74B2DF98-1D27-4604-B910-0225EC7D17CC}" type="pres">
      <dgm:prSet presAssocID="{4814D537-D331-448B-8348-3846B443F5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E44705-834E-4D8F-BF15-049BDA02ED64}" srcId="{4CA20133-E8D9-48E9-895F-830535215131}" destId="{2E323413-577F-4CE6-8EBA-5117F9217A58}" srcOrd="2" destOrd="0" parTransId="{196BAFD8-136E-4E9D-88C7-CB6A495B5BDB}" sibTransId="{556A951E-070D-48F0-A692-0AEB583E5BC4}"/>
    <dgm:cxn modelId="{D912C35C-1AC8-4396-9C38-5A081C8E65FA}" srcId="{4CA20133-E8D9-48E9-895F-830535215131}" destId="{4814D537-D331-448B-8348-3846B443F5C8}" srcOrd="3" destOrd="0" parTransId="{E4861DCA-52A9-43DC-871E-07E7CD7CAB9E}" sibTransId="{FB4A154F-4C2B-4D50-99F4-558CFBB3FFDF}"/>
    <dgm:cxn modelId="{44942641-4DE7-4890-8CCC-DBD84E807940}" srcId="{4CA20133-E8D9-48E9-895F-830535215131}" destId="{6ECA70BA-8ED6-4B6B-94C5-C741100CBA2F}" srcOrd="1" destOrd="0" parTransId="{3F7FD059-F3BF-45F6-A4EA-1BBDE22BBEB1}" sibTransId="{9EDBA706-B453-44AA-943A-82C23C14A69C}"/>
    <dgm:cxn modelId="{D130B9A3-A642-4A5C-A32A-254763A609CC}" srcId="{4CA20133-E8D9-48E9-895F-830535215131}" destId="{E329E063-D1A3-4885-ACAB-E8B0729556E1}" srcOrd="0" destOrd="0" parTransId="{9F58176D-4881-4ED7-83B2-FCBEB50AD9B6}" sibTransId="{0F38E4A4-08CD-408B-9DD8-979E350F7916}"/>
    <dgm:cxn modelId="{8EC5CEB4-DEC3-4C52-8CA3-B21B4B6B360B}" type="presOf" srcId="{E329E063-D1A3-4885-ACAB-E8B0729556E1}" destId="{A2722F0D-2D58-4BF0-98FC-80C1381A6227}" srcOrd="0" destOrd="0" presId="urn:microsoft.com/office/officeart/2018/2/layout/IconVerticalSolidList"/>
    <dgm:cxn modelId="{0883A8D3-4266-4222-892C-CC587B7F6D80}" type="presOf" srcId="{4CA20133-E8D9-48E9-895F-830535215131}" destId="{BAC092A5-A1B0-40B1-9F9F-40AE269B5BA0}" srcOrd="0" destOrd="0" presId="urn:microsoft.com/office/officeart/2018/2/layout/IconVerticalSolidList"/>
    <dgm:cxn modelId="{A0993BF2-716B-44E4-913F-5A5662612AF2}" type="presOf" srcId="{2E323413-577F-4CE6-8EBA-5117F9217A58}" destId="{EE4B8994-BD87-483F-AC0E-7649856D9D8E}" srcOrd="0" destOrd="0" presId="urn:microsoft.com/office/officeart/2018/2/layout/IconVerticalSolidList"/>
    <dgm:cxn modelId="{A61DC9FA-1CBD-429B-B883-68982422B7DE}" type="presOf" srcId="{6ECA70BA-8ED6-4B6B-94C5-C741100CBA2F}" destId="{9DFC857B-DBDF-467E-BD51-5C195DC60A4B}" srcOrd="0" destOrd="0" presId="urn:microsoft.com/office/officeart/2018/2/layout/IconVerticalSolidList"/>
    <dgm:cxn modelId="{4120E7FD-91FA-4945-8D32-2BA5033C8DD7}" type="presOf" srcId="{4814D537-D331-448B-8348-3846B443F5C8}" destId="{74B2DF98-1D27-4604-B910-0225EC7D17CC}" srcOrd="0" destOrd="0" presId="urn:microsoft.com/office/officeart/2018/2/layout/IconVerticalSolidList"/>
    <dgm:cxn modelId="{46298C7F-A0E0-4F0A-A357-C2369F4305F4}" type="presParOf" srcId="{BAC092A5-A1B0-40B1-9F9F-40AE269B5BA0}" destId="{3865F610-FA38-43EC-839D-936ED0E66E9C}" srcOrd="0" destOrd="0" presId="urn:microsoft.com/office/officeart/2018/2/layout/IconVerticalSolidList"/>
    <dgm:cxn modelId="{9FA9EA1D-B493-4AF3-BC62-315AC6602F7E}" type="presParOf" srcId="{3865F610-FA38-43EC-839D-936ED0E66E9C}" destId="{3C5670BB-9AE4-48F1-8CFF-24A83888805E}" srcOrd="0" destOrd="0" presId="urn:microsoft.com/office/officeart/2018/2/layout/IconVerticalSolidList"/>
    <dgm:cxn modelId="{B7045986-8423-439B-80DE-F585D8A2B793}" type="presParOf" srcId="{3865F610-FA38-43EC-839D-936ED0E66E9C}" destId="{25A1DF69-6D44-4B4B-BB4D-82BF8FD8C060}" srcOrd="1" destOrd="0" presId="urn:microsoft.com/office/officeart/2018/2/layout/IconVerticalSolidList"/>
    <dgm:cxn modelId="{060388E8-FB30-4083-BAF2-FC1EF01FD13B}" type="presParOf" srcId="{3865F610-FA38-43EC-839D-936ED0E66E9C}" destId="{BC303B45-3C98-4405-8C19-B92DAC6BBB50}" srcOrd="2" destOrd="0" presId="urn:microsoft.com/office/officeart/2018/2/layout/IconVerticalSolidList"/>
    <dgm:cxn modelId="{B24841B6-DFD3-43DD-B3E7-07BB017E788C}" type="presParOf" srcId="{3865F610-FA38-43EC-839D-936ED0E66E9C}" destId="{A2722F0D-2D58-4BF0-98FC-80C1381A6227}" srcOrd="3" destOrd="0" presId="urn:microsoft.com/office/officeart/2018/2/layout/IconVerticalSolidList"/>
    <dgm:cxn modelId="{9B17737C-F012-4F4F-85D9-7F2E2F566F5A}" type="presParOf" srcId="{BAC092A5-A1B0-40B1-9F9F-40AE269B5BA0}" destId="{F624A3DD-3108-4522-B824-0BBA7AFC18AB}" srcOrd="1" destOrd="0" presId="urn:microsoft.com/office/officeart/2018/2/layout/IconVerticalSolidList"/>
    <dgm:cxn modelId="{6E770F06-94B0-4FD3-8251-ED0629D44DA9}" type="presParOf" srcId="{BAC092A5-A1B0-40B1-9F9F-40AE269B5BA0}" destId="{F460081D-1ABE-4823-BC80-9D5D7C72C9C9}" srcOrd="2" destOrd="0" presId="urn:microsoft.com/office/officeart/2018/2/layout/IconVerticalSolidList"/>
    <dgm:cxn modelId="{01999DAB-752C-461D-A1DD-820157CF1009}" type="presParOf" srcId="{F460081D-1ABE-4823-BC80-9D5D7C72C9C9}" destId="{C4D3D5AA-5AED-477E-BD9E-6F822B1C1F9B}" srcOrd="0" destOrd="0" presId="urn:microsoft.com/office/officeart/2018/2/layout/IconVerticalSolidList"/>
    <dgm:cxn modelId="{159F84E1-DD6C-4059-9AFB-189B7513E8B7}" type="presParOf" srcId="{F460081D-1ABE-4823-BC80-9D5D7C72C9C9}" destId="{773117A8-F0A4-442B-9A40-2B87108BBAF0}" srcOrd="1" destOrd="0" presId="urn:microsoft.com/office/officeart/2018/2/layout/IconVerticalSolidList"/>
    <dgm:cxn modelId="{0FEBC4C5-C191-4921-9AF6-DECF8300C52E}" type="presParOf" srcId="{F460081D-1ABE-4823-BC80-9D5D7C72C9C9}" destId="{C9C2B5E3-EE1F-4009-8CEB-29FE6D94E7AD}" srcOrd="2" destOrd="0" presId="urn:microsoft.com/office/officeart/2018/2/layout/IconVerticalSolidList"/>
    <dgm:cxn modelId="{E055290D-3ECE-45D6-8289-2001941ED75D}" type="presParOf" srcId="{F460081D-1ABE-4823-BC80-9D5D7C72C9C9}" destId="{9DFC857B-DBDF-467E-BD51-5C195DC60A4B}" srcOrd="3" destOrd="0" presId="urn:microsoft.com/office/officeart/2018/2/layout/IconVerticalSolidList"/>
    <dgm:cxn modelId="{22955524-D7B5-499F-A614-7ECE890AD142}" type="presParOf" srcId="{BAC092A5-A1B0-40B1-9F9F-40AE269B5BA0}" destId="{5D3FC61E-86C5-4326-AF98-25E24F26C9C6}" srcOrd="3" destOrd="0" presId="urn:microsoft.com/office/officeart/2018/2/layout/IconVerticalSolidList"/>
    <dgm:cxn modelId="{399A13B8-7B16-4E3F-B5E2-4D9D998E9748}" type="presParOf" srcId="{BAC092A5-A1B0-40B1-9F9F-40AE269B5BA0}" destId="{98D6C16D-202C-4CD9-ABF4-D19E53F749A3}" srcOrd="4" destOrd="0" presId="urn:microsoft.com/office/officeart/2018/2/layout/IconVerticalSolidList"/>
    <dgm:cxn modelId="{7B33F676-3413-46A1-92F6-244FE67556E2}" type="presParOf" srcId="{98D6C16D-202C-4CD9-ABF4-D19E53F749A3}" destId="{01DEA7BD-5CBA-47A5-AEB9-51C440277506}" srcOrd="0" destOrd="0" presId="urn:microsoft.com/office/officeart/2018/2/layout/IconVerticalSolidList"/>
    <dgm:cxn modelId="{4769B314-96B8-4A5C-B02C-DBAF7F4BEF2A}" type="presParOf" srcId="{98D6C16D-202C-4CD9-ABF4-D19E53F749A3}" destId="{663EC20D-B07D-4B62-8BD1-B2422BD54639}" srcOrd="1" destOrd="0" presId="urn:microsoft.com/office/officeart/2018/2/layout/IconVerticalSolidList"/>
    <dgm:cxn modelId="{38BE4C67-80CB-483B-901C-BF376644E4ED}" type="presParOf" srcId="{98D6C16D-202C-4CD9-ABF4-D19E53F749A3}" destId="{C0FE668B-AB49-4D37-A547-150F61DC2D63}" srcOrd="2" destOrd="0" presId="urn:microsoft.com/office/officeart/2018/2/layout/IconVerticalSolidList"/>
    <dgm:cxn modelId="{015AE6D1-FBB0-45DC-9428-BE98BFD9FDB5}" type="presParOf" srcId="{98D6C16D-202C-4CD9-ABF4-D19E53F749A3}" destId="{EE4B8994-BD87-483F-AC0E-7649856D9D8E}" srcOrd="3" destOrd="0" presId="urn:microsoft.com/office/officeart/2018/2/layout/IconVerticalSolidList"/>
    <dgm:cxn modelId="{9A90F75B-89A0-482C-85B8-17848DE3E0A9}" type="presParOf" srcId="{BAC092A5-A1B0-40B1-9F9F-40AE269B5BA0}" destId="{F434BCA9-F99B-4686-AF53-79A4E3CDF6BB}" srcOrd="5" destOrd="0" presId="urn:microsoft.com/office/officeart/2018/2/layout/IconVerticalSolidList"/>
    <dgm:cxn modelId="{E1D9F580-1A77-434D-9DB4-6BBD97CED472}" type="presParOf" srcId="{BAC092A5-A1B0-40B1-9F9F-40AE269B5BA0}" destId="{3565E860-6F80-434F-884F-319DAF012316}" srcOrd="6" destOrd="0" presId="urn:microsoft.com/office/officeart/2018/2/layout/IconVerticalSolidList"/>
    <dgm:cxn modelId="{E95F2F18-A146-421A-AA31-31C871AE24AB}" type="presParOf" srcId="{3565E860-6F80-434F-884F-319DAF012316}" destId="{8E6A2393-B41F-4D8E-B02B-D858E2F5928D}" srcOrd="0" destOrd="0" presId="urn:microsoft.com/office/officeart/2018/2/layout/IconVerticalSolidList"/>
    <dgm:cxn modelId="{D311205E-8E53-4A92-BAC6-36811E81F237}" type="presParOf" srcId="{3565E860-6F80-434F-884F-319DAF012316}" destId="{8ECF9C7E-C6BE-4600-894F-622BC2E464AE}" srcOrd="1" destOrd="0" presId="urn:microsoft.com/office/officeart/2018/2/layout/IconVerticalSolidList"/>
    <dgm:cxn modelId="{AE29A1FA-5526-4AA5-8261-D2C0D0DE9A80}" type="presParOf" srcId="{3565E860-6F80-434F-884F-319DAF012316}" destId="{B4AE2923-6B20-4202-AA25-4AC96B10DD53}" srcOrd="2" destOrd="0" presId="urn:microsoft.com/office/officeart/2018/2/layout/IconVerticalSolidList"/>
    <dgm:cxn modelId="{F07ADFAB-4E62-4D1A-A0FE-22EBCAB218C7}" type="presParOf" srcId="{3565E860-6F80-434F-884F-319DAF012316}" destId="{74B2DF98-1D27-4604-B910-0225EC7D17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8EC39-C231-4744-A914-64EFC6FE5F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CED31BC-A44D-448C-8342-A568F4B76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 Costs:</a:t>
          </a:r>
          <a:r>
            <a:rPr lang="en-US"/>
            <a:t> Significant investment required for data, compute resources, and expertise.</a:t>
          </a:r>
        </a:p>
      </dgm:t>
    </dgm:pt>
    <dgm:pt modelId="{68233EFC-79ED-4E22-AB63-41A3F1BC83B3}" type="parTrans" cxnId="{B5313E21-0C71-46D3-9C11-04642BD30251}">
      <dgm:prSet/>
      <dgm:spPr/>
      <dgm:t>
        <a:bodyPr/>
        <a:lstStyle/>
        <a:p>
          <a:endParaRPr lang="en-US"/>
        </a:p>
      </dgm:t>
    </dgm:pt>
    <dgm:pt modelId="{C3F6163F-BAFA-40FE-8803-C6489700B667}" type="sibTrans" cxnId="{B5313E21-0C71-46D3-9C11-04642BD30251}">
      <dgm:prSet/>
      <dgm:spPr/>
      <dgm:t>
        <a:bodyPr/>
        <a:lstStyle/>
        <a:p>
          <a:endParaRPr lang="en-US"/>
        </a:p>
      </dgm:t>
    </dgm:pt>
    <dgm:pt modelId="{F65E6AE4-5D18-45AB-A91B-1CB36522D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Dependency:</a:t>
          </a:r>
          <a:r>
            <a:rPr lang="en-US"/>
            <a:t> Requires high-quality, task-specific datasets, which can be challenging to acquire.</a:t>
          </a:r>
        </a:p>
      </dgm:t>
    </dgm:pt>
    <dgm:pt modelId="{5989D57F-5AC6-4D90-93F5-5294CFC72637}" type="parTrans" cxnId="{B220E226-7FF8-4403-ABE4-BFA1384E7BB2}">
      <dgm:prSet/>
      <dgm:spPr/>
      <dgm:t>
        <a:bodyPr/>
        <a:lstStyle/>
        <a:p>
          <a:endParaRPr lang="en-US"/>
        </a:p>
      </dgm:t>
    </dgm:pt>
    <dgm:pt modelId="{A2C1C41C-6731-43FF-8422-E5C8E82A5D32}" type="sibTrans" cxnId="{B220E226-7FF8-4403-ABE4-BFA1384E7BB2}">
      <dgm:prSet/>
      <dgm:spPr/>
      <dgm:t>
        <a:bodyPr/>
        <a:lstStyle/>
        <a:p>
          <a:endParaRPr lang="en-US"/>
        </a:p>
      </dgm:t>
    </dgm:pt>
    <dgm:pt modelId="{58F57125-296B-49EF-A7D8-B9CC96D50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Complexity:</a:t>
          </a:r>
          <a:r>
            <a:rPr lang="en-US"/>
            <a:t> Needs specialized knowledge in machine learning and natural language processing.</a:t>
          </a:r>
        </a:p>
      </dgm:t>
    </dgm:pt>
    <dgm:pt modelId="{F15DE06A-C0F0-4C6D-B694-8F18D1C47817}" type="parTrans" cxnId="{E2E8CE04-58D4-4D32-B10E-89FD2D96567C}">
      <dgm:prSet/>
      <dgm:spPr/>
      <dgm:t>
        <a:bodyPr/>
        <a:lstStyle/>
        <a:p>
          <a:endParaRPr lang="en-US"/>
        </a:p>
      </dgm:t>
    </dgm:pt>
    <dgm:pt modelId="{F6F3BAFA-81B0-4DB4-BA6E-13E242F37A2D}" type="sibTrans" cxnId="{E2E8CE04-58D4-4D32-B10E-89FD2D96567C}">
      <dgm:prSet/>
      <dgm:spPr/>
      <dgm:t>
        <a:bodyPr/>
        <a:lstStyle/>
        <a:p>
          <a:endParaRPr lang="en-US"/>
        </a:p>
      </dgm:t>
    </dgm:pt>
    <dgm:pt modelId="{00E581F8-AD36-4962-9DC7-692CA63E90D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Aptos Display" panose="020F0302020204030204"/>
            </a:rPr>
            <a:t>Hard to adaptive</a:t>
          </a:r>
          <a:r>
            <a:rPr lang="en-US" b="1"/>
            <a:t>:</a:t>
          </a:r>
          <a:r>
            <a:rPr lang="en-US"/>
            <a:t> </a:t>
          </a:r>
          <a:r>
            <a:rPr lang="en-US">
              <a:latin typeface="Aptos Display" panose="020F0302020204030204"/>
            </a:rPr>
            <a:t>Fine-Tuned model is fixed with its data-flow and architecture.</a:t>
          </a:r>
          <a:endParaRPr lang="en-US"/>
        </a:p>
      </dgm:t>
    </dgm:pt>
    <dgm:pt modelId="{2A30D73C-178B-4729-A8B4-6A4CB48F7725}" type="parTrans" cxnId="{8CB027F6-9068-4E76-9050-3F06909C61A7}">
      <dgm:prSet/>
      <dgm:spPr/>
      <dgm:t>
        <a:bodyPr/>
        <a:lstStyle/>
        <a:p>
          <a:endParaRPr lang="en-US"/>
        </a:p>
      </dgm:t>
    </dgm:pt>
    <dgm:pt modelId="{7DBFC569-DEFA-4A66-A6FF-269360315A20}" type="sibTrans" cxnId="{8CB027F6-9068-4E76-9050-3F06909C61A7}">
      <dgm:prSet/>
      <dgm:spPr/>
      <dgm:t>
        <a:bodyPr/>
        <a:lstStyle/>
        <a:p>
          <a:endParaRPr lang="en-US"/>
        </a:p>
      </dgm:t>
    </dgm:pt>
    <dgm:pt modelId="{EF9E259B-AD15-4111-B66E-961969AEDA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Maintenance:</a:t>
          </a:r>
          <a:r>
            <a:rPr lang="en-US"/>
            <a:t> Ongoing need for updates and re-training as new data becomes available.</a:t>
          </a:r>
        </a:p>
      </dgm:t>
    </dgm:pt>
    <dgm:pt modelId="{BB58A80B-BEF1-4E54-BFDA-4FB3DA1E1301}" type="parTrans" cxnId="{9022CC90-D0E4-40E7-A0E0-DE7AC6AFBD77}">
      <dgm:prSet/>
      <dgm:spPr/>
      <dgm:t>
        <a:bodyPr/>
        <a:lstStyle/>
        <a:p>
          <a:endParaRPr lang="en-US"/>
        </a:p>
      </dgm:t>
    </dgm:pt>
    <dgm:pt modelId="{FB6E2302-8240-43C4-9699-FDD1BE85A9E2}" type="sibTrans" cxnId="{9022CC90-D0E4-40E7-A0E0-DE7AC6AFBD77}">
      <dgm:prSet/>
      <dgm:spPr/>
      <dgm:t>
        <a:bodyPr/>
        <a:lstStyle/>
        <a:p>
          <a:endParaRPr lang="en-US"/>
        </a:p>
      </dgm:t>
    </dgm:pt>
    <dgm:pt modelId="{31D39439-7E36-4104-B761-7B22DFE88A93}" type="pres">
      <dgm:prSet presAssocID="{4458EC39-C231-4744-A914-64EFC6FE5FBE}" presName="root" presStyleCnt="0">
        <dgm:presLayoutVars>
          <dgm:dir/>
          <dgm:resizeHandles val="exact"/>
        </dgm:presLayoutVars>
      </dgm:prSet>
      <dgm:spPr/>
    </dgm:pt>
    <dgm:pt modelId="{2DCC6E20-8C87-42EA-B428-5922E60A62E4}" type="pres">
      <dgm:prSet presAssocID="{1CED31BC-A44D-448C-8342-A568F4B76AD0}" presName="compNode" presStyleCnt="0"/>
      <dgm:spPr/>
    </dgm:pt>
    <dgm:pt modelId="{86EA3B6D-5E3C-49F3-9BCE-EE23925CE300}" type="pres">
      <dgm:prSet presAssocID="{1CED31BC-A44D-448C-8342-A568F4B76AD0}" presName="bgRect" presStyleLbl="bgShp" presStyleIdx="0" presStyleCnt="5"/>
      <dgm:spPr/>
    </dgm:pt>
    <dgm:pt modelId="{D084AF5A-9F02-48C9-9249-C2F0844BE7F5}" type="pres">
      <dgm:prSet presAssocID="{1CED31BC-A44D-448C-8342-A568F4B76A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5BDBB6A-6470-4AA4-9CDC-4DDCDBBE7F06}" type="pres">
      <dgm:prSet presAssocID="{1CED31BC-A44D-448C-8342-A568F4B76AD0}" presName="spaceRect" presStyleCnt="0"/>
      <dgm:spPr/>
    </dgm:pt>
    <dgm:pt modelId="{6CEBD6B2-1684-4D4C-B76D-4580A72880A0}" type="pres">
      <dgm:prSet presAssocID="{1CED31BC-A44D-448C-8342-A568F4B76AD0}" presName="parTx" presStyleLbl="revTx" presStyleIdx="0" presStyleCnt="5">
        <dgm:presLayoutVars>
          <dgm:chMax val="0"/>
          <dgm:chPref val="0"/>
        </dgm:presLayoutVars>
      </dgm:prSet>
      <dgm:spPr/>
    </dgm:pt>
    <dgm:pt modelId="{85982852-F826-4D76-92B8-6A9BFAC0E038}" type="pres">
      <dgm:prSet presAssocID="{C3F6163F-BAFA-40FE-8803-C6489700B667}" presName="sibTrans" presStyleCnt="0"/>
      <dgm:spPr/>
    </dgm:pt>
    <dgm:pt modelId="{A0E1819D-0153-49EB-B797-99B35962EE64}" type="pres">
      <dgm:prSet presAssocID="{F65E6AE4-5D18-45AB-A91B-1CB36522D01F}" presName="compNode" presStyleCnt="0"/>
      <dgm:spPr/>
    </dgm:pt>
    <dgm:pt modelId="{C45AA215-FF22-45BB-AF5F-82E6C92B6D6C}" type="pres">
      <dgm:prSet presAssocID="{F65E6AE4-5D18-45AB-A91B-1CB36522D01F}" presName="bgRect" presStyleLbl="bgShp" presStyleIdx="1" presStyleCnt="5"/>
      <dgm:spPr/>
    </dgm:pt>
    <dgm:pt modelId="{D9FACAA7-00C8-466A-8E09-3168E67E1704}" type="pres">
      <dgm:prSet presAssocID="{F65E6AE4-5D18-45AB-A91B-1CB36522D0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CDD8A9-35FC-4479-8F60-1BFEBF41FED2}" type="pres">
      <dgm:prSet presAssocID="{F65E6AE4-5D18-45AB-A91B-1CB36522D01F}" presName="spaceRect" presStyleCnt="0"/>
      <dgm:spPr/>
    </dgm:pt>
    <dgm:pt modelId="{A857C523-87D1-4371-8ED5-E85FB93F2894}" type="pres">
      <dgm:prSet presAssocID="{F65E6AE4-5D18-45AB-A91B-1CB36522D01F}" presName="parTx" presStyleLbl="revTx" presStyleIdx="1" presStyleCnt="5">
        <dgm:presLayoutVars>
          <dgm:chMax val="0"/>
          <dgm:chPref val="0"/>
        </dgm:presLayoutVars>
      </dgm:prSet>
      <dgm:spPr/>
    </dgm:pt>
    <dgm:pt modelId="{2636A0B8-C85A-4217-A6C1-8171E36CE72D}" type="pres">
      <dgm:prSet presAssocID="{A2C1C41C-6731-43FF-8422-E5C8E82A5D32}" presName="sibTrans" presStyleCnt="0"/>
      <dgm:spPr/>
    </dgm:pt>
    <dgm:pt modelId="{7620FECE-39E9-4D38-AF26-86E67D38F26C}" type="pres">
      <dgm:prSet presAssocID="{58F57125-296B-49EF-A7D8-B9CC96D5072F}" presName="compNode" presStyleCnt="0"/>
      <dgm:spPr/>
    </dgm:pt>
    <dgm:pt modelId="{2C6CDE1D-C3ED-4AC9-85B7-98659D05EEE2}" type="pres">
      <dgm:prSet presAssocID="{58F57125-296B-49EF-A7D8-B9CC96D5072F}" presName="bgRect" presStyleLbl="bgShp" presStyleIdx="2" presStyleCnt="5"/>
      <dgm:spPr/>
    </dgm:pt>
    <dgm:pt modelId="{68394726-73D3-41C0-9BF0-F5F854C14B6D}" type="pres">
      <dgm:prSet presAssocID="{58F57125-296B-49EF-A7D8-B9CC96D507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1C8EE98-16CD-4B4C-8702-24D6B322AD5B}" type="pres">
      <dgm:prSet presAssocID="{58F57125-296B-49EF-A7D8-B9CC96D5072F}" presName="spaceRect" presStyleCnt="0"/>
      <dgm:spPr/>
    </dgm:pt>
    <dgm:pt modelId="{254B6928-287C-489A-9419-076BC91EDCDE}" type="pres">
      <dgm:prSet presAssocID="{58F57125-296B-49EF-A7D8-B9CC96D5072F}" presName="parTx" presStyleLbl="revTx" presStyleIdx="2" presStyleCnt="5">
        <dgm:presLayoutVars>
          <dgm:chMax val="0"/>
          <dgm:chPref val="0"/>
        </dgm:presLayoutVars>
      </dgm:prSet>
      <dgm:spPr/>
    </dgm:pt>
    <dgm:pt modelId="{BD9E2989-3692-404D-B463-3517CB06BDD7}" type="pres">
      <dgm:prSet presAssocID="{F6F3BAFA-81B0-4DB4-BA6E-13E242F37A2D}" presName="sibTrans" presStyleCnt="0"/>
      <dgm:spPr/>
    </dgm:pt>
    <dgm:pt modelId="{7D5C3434-5CFB-47D7-8A98-7F5777035456}" type="pres">
      <dgm:prSet presAssocID="{00E581F8-AD36-4962-9DC7-692CA63E90D7}" presName="compNode" presStyleCnt="0"/>
      <dgm:spPr/>
    </dgm:pt>
    <dgm:pt modelId="{B039B59B-3257-45EF-A1B1-C669A82F6DB9}" type="pres">
      <dgm:prSet presAssocID="{00E581F8-AD36-4962-9DC7-692CA63E90D7}" presName="bgRect" presStyleLbl="bgShp" presStyleIdx="3" presStyleCnt="5"/>
      <dgm:spPr/>
    </dgm:pt>
    <dgm:pt modelId="{B899BB9E-ABE9-4238-A651-D49A27D7FD0E}" type="pres">
      <dgm:prSet presAssocID="{00E581F8-AD36-4962-9DC7-692CA63E90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5033D564-7162-43AA-BFE1-F6AA350807C8}" type="pres">
      <dgm:prSet presAssocID="{00E581F8-AD36-4962-9DC7-692CA63E90D7}" presName="spaceRect" presStyleCnt="0"/>
      <dgm:spPr/>
    </dgm:pt>
    <dgm:pt modelId="{AD65158E-DA2E-43F0-AA44-311E8FDEEC08}" type="pres">
      <dgm:prSet presAssocID="{00E581F8-AD36-4962-9DC7-692CA63E90D7}" presName="parTx" presStyleLbl="revTx" presStyleIdx="3" presStyleCnt="5">
        <dgm:presLayoutVars>
          <dgm:chMax val="0"/>
          <dgm:chPref val="0"/>
        </dgm:presLayoutVars>
      </dgm:prSet>
      <dgm:spPr/>
    </dgm:pt>
    <dgm:pt modelId="{F21388CA-7909-4B77-932D-D44C2F349995}" type="pres">
      <dgm:prSet presAssocID="{7DBFC569-DEFA-4A66-A6FF-269360315A20}" presName="sibTrans" presStyleCnt="0"/>
      <dgm:spPr/>
    </dgm:pt>
    <dgm:pt modelId="{22273CCF-F0A8-467C-A69C-0D47C2749E23}" type="pres">
      <dgm:prSet presAssocID="{EF9E259B-AD15-4111-B66E-961969AEDA22}" presName="compNode" presStyleCnt="0"/>
      <dgm:spPr/>
    </dgm:pt>
    <dgm:pt modelId="{7C4104AE-283A-4472-89F8-23509EF7003D}" type="pres">
      <dgm:prSet presAssocID="{EF9E259B-AD15-4111-B66E-961969AEDA22}" presName="bgRect" presStyleLbl="bgShp" presStyleIdx="4" presStyleCnt="5"/>
      <dgm:spPr/>
    </dgm:pt>
    <dgm:pt modelId="{75C469FF-19B1-4503-B1DA-917100A0F7AB}" type="pres">
      <dgm:prSet presAssocID="{EF9E259B-AD15-4111-B66E-961969AEDA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D7A8854-0870-4520-A7C0-3286C2DFE87C}" type="pres">
      <dgm:prSet presAssocID="{EF9E259B-AD15-4111-B66E-961969AEDA22}" presName="spaceRect" presStyleCnt="0"/>
      <dgm:spPr/>
    </dgm:pt>
    <dgm:pt modelId="{BD5A539B-B5A6-4AEF-BA6A-545F8D4BECDD}" type="pres">
      <dgm:prSet presAssocID="{EF9E259B-AD15-4111-B66E-961969AEDA2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2E8CE04-58D4-4D32-B10E-89FD2D96567C}" srcId="{4458EC39-C231-4744-A914-64EFC6FE5FBE}" destId="{58F57125-296B-49EF-A7D8-B9CC96D5072F}" srcOrd="2" destOrd="0" parTransId="{F15DE06A-C0F0-4C6D-B694-8F18D1C47817}" sibTransId="{F6F3BAFA-81B0-4DB4-BA6E-13E242F37A2D}"/>
    <dgm:cxn modelId="{B5313E21-0C71-46D3-9C11-04642BD30251}" srcId="{4458EC39-C231-4744-A914-64EFC6FE5FBE}" destId="{1CED31BC-A44D-448C-8342-A568F4B76AD0}" srcOrd="0" destOrd="0" parTransId="{68233EFC-79ED-4E22-AB63-41A3F1BC83B3}" sibTransId="{C3F6163F-BAFA-40FE-8803-C6489700B667}"/>
    <dgm:cxn modelId="{B220E226-7FF8-4403-ABE4-BFA1384E7BB2}" srcId="{4458EC39-C231-4744-A914-64EFC6FE5FBE}" destId="{F65E6AE4-5D18-45AB-A91B-1CB36522D01F}" srcOrd="1" destOrd="0" parTransId="{5989D57F-5AC6-4D90-93F5-5294CFC72637}" sibTransId="{A2C1C41C-6731-43FF-8422-E5C8E82A5D32}"/>
    <dgm:cxn modelId="{5E726438-B581-4C8F-AA84-87319632A1C1}" type="presOf" srcId="{58F57125-296B-49EF-A7D8-B9CC96D5072F}" destId="{254B6928-287C-489A-9419-076BC91EDCDE}" srcOrd="0" destOrd="0" presId="urn:microsoft.com/office/officeart/2018/2/layout/IconVerticalSolidList"/>
    <dgm:cxn modelId="{364B4560-1AAA-4B10-A923-57CCDCEC14E8}" type="presOf" srcId="{4458EC39-C231-4744-A914-64EFC6FE5FBE}" destId="{31D39439-7E36-4104-B761-7B22DFE88A93}" srcOrd="0" destOrd="0" presId="urn:microsoft.com/office/officeart/2018/2/layout/IconVerticalSolidList"/>
    <dgm:cxn modelId="{AE74B651-1D4F-4C67-A06F-FF4DDDC79BB5}" type="presOf" srcId="{F65E6AE4-5D18-45AB-A91B-1CB36522D01F}" destId="{A857C523-87D1-4371-8ED5-E85FB93F2894}" srcOrd="0" destOrd="0" presId="urn:microsoft.com/office/officeart/2018/2/layout/IconVerticalSolidList"/>
    <dgm:cxn modelId="{9022CC90-D0E4-40E7-A0E0-DE7AC6AFBD77}" srcId="{4458EC39-C231-4744-A914-64EFC6FE5FBE}" destId="{EF9E259B-AD15-4111-B66E-961969AEDA22}" srcOrd="4" destOrd="0" parTransId="{BB58A80B-BEF1-4E54-BFDA-4FB3DA1E1301}" sibTransId="{FB6E2302-8240-43C4-9699-FDD1BE85A9E2}"/>
    <dgm:cxn modelId="{D797B9BA-9BDC-4463-95A7-3CE51B64FDAD}" type="presOf" srcId="{1CED31BC-A44D-448C-8342-A568F4B76AD0}" destId="{6CEBD6B2-1684-4D4C-B76D-4580A72880A0}" srcOrd="0" destOrd="0" presId="urn:microsoft.com/office/officeart/2018/2/layout/IconVerticalSolidList"/>
    <dgm:cxn modelId="{E1FF2FF4-9817-4B35-87CA-E11B7D1AEDC8}" type="presOf" srcId="{EF9E259B-AD15-4111-B66E-961969AEDA22}" destId="{BD5A539B-B5A6-4AEF-BA6A-545F8D4BECDD}" srcOrd="0" destOrd="0" presId="urn:microsoft.com/office/officeart/2018/2/layout/IconVerticalSolidList"/>
    <dgm:cxn modelId="{EFF5F8F4-4086-4093-B2C5-DD9F863461AA}" type="presOf" srcId="{00E581F8-AD36-4962-9DC7-692CA63E90D7}" destId="{AD65158E-DA2E-43F0-AA44-311E8FDEEC08}" srcOrd="0" destOrd="0" presId="urn:microsoft.com/office/officeart/2018/2/layout/IconVerticalSolidList"/>
    <dgm:cxn modelId="{8CB027F6-9068-4E76-9050-3F06909C61A7}" srcId="{4458EC39-C231-4744-A914-64EFC6FE5FBE}" destId="{00E581F8-AD36-4962-9DC7-692CA63E90D7}" srcOrd="3" destOrd="0" parTransId="{2A30D73C-178B-4729-A8B4-6A4CB48F7725}" sibTransId="{7DBFC569-DEFA-4A66-A6FF-269360315A20}"/>
    <dgm:cxn modelId="{ABC9F64A-2D35-42F9-BABB-EDE1958752FC}" type="presParOf" srcId="{31D39439-7E36-4104-B761-7B22DFE88A93}" destId="{2DCC6E20-8C87-42EA-B428-5922E60A62E4}" srcOrd="0" destOrd="0" presId="urn:microsoft.com/office/officeart/2018/2/layout/IconVerticalSolidList"/>
    <dgm:cxn modelId="{9A3D12E4-40F7-476E-B38A-3BFF6232FD12}" type="presParOf" srcId="{2DCC6E20-8C87-42EA-B428-5922E60A62E4}" destId="{86EA3B6D-5E3C-49F3-9BCE-EE23925CE300}" srcOrd="0" destOrd="0" presId="urn:microsoft.com/office/officeart/2018/2/layout/IconVerticalSolidList"/>
    <dgm:cxn modelId="{62A1BFB9-7942-4CA7-96B1-A82E71C45595}" type="presParOf" srcId="{2DCC6E20-8C87-42EA-B428-5922E60A62E4}" destId="{D084AF5A-9F02-48C9-9249-C2F0844BE7F5}" srcOrd="1" destOrd="0" presId="urn:microsoft.com/office/officeart/2018/2/layout/IconVerticalSolidList"/>
    <dgm:cxn modelId="{3835CB63-5F18-4525-B0FA-A868AC3D4E22}" type="presParOf" srcId="{2DCC6E20-8C87-42EA-B428-5922E60A62E4}" destId="{D5BDBB6A-6470-4AA4-9CDC-4DDCDBBE7F06}" srcOrd="2" destOrd="0" presId="urn:microsoft.com/office/officeart/2018/2/layout/IconVerticalSolidList"/>
    <dgm:cxn modelId="{34815951-32F5-4ED1-AE8F-F13776CD0962}" type="presParOf" srcId="{2DCC6E20-8C87-42EA-B428-5922E60A62E4}" destId="{6CEBD6B2-1684-4D4C-B76D-4580A72880A0}" srcOrd="3" destOrd="0" presId="urn:microsoft.com/office/officeart/2018/2/layout/IconVerticalSolidList"/>
    <dgm:cxn modelId="{A158F6A0-1E91-4C1A-B85E-F5267158E8DE}" type="presParOf" srcId="{31D39439-7E36-4104-B761-7B22DFE88A93}" destId="{85982852-F826-4D76-92B8-6A9BFAC0E038}" srcOrd="1" destOrd="0" presId="urn:microsoft.com/office/officeart/2018/2/layout/IconVerticalSolidList"/>
    <dgm:cxn modelId="{DEE14129-B48A-4512-B008-C9CAF71FE267}" type="presParOf" srcId="{31D39439-7E36-4104-B761-7B22DFE88A93}" destId="{A0E1819D-0153-49EB-B797-99B35962EE64}" srcOrd="2" destOrd="0" presId="urn:microsoft.com/office/officeart/2018/2/layout/IconVerticalSolidList"/>
    <dgm:cxn modelId="{3A223335-A356-4681-90B1-15A33E793B43}" type="presParOf" srcId="{A0E1819D-0153-49EB-B797-99B35962EE64}" destId="{C45AA215-FF22-45BB-AF5F-82E6C92B6D6C}" srcOrd="0" destOrd="0" presId="urn:microsoft.com/office/officeart/2018/2/layout/IconVerticalSolidList"/>
    <dgm:cxn modelId="{F2A486A8-67B3-4334-8E84-F865CA0FB4FB}" type="presParOf" srcId="{A0E1819D-0153-49EB-B797-99B35962EE64}" destId="{D9FACAA7-00C8-466A-8E09-3168E67E1704}" srcOrd="1" destOrd="0" presId="urn:microsoft.com/office/officeart/2018/2/layout/IconVerticalSolidList"/>
    <dgm:cxn modelId="{CBA4846D-FECE-4A23-8DD7-BE623F63C179}" type="presParOf" srcId="{A0E1819D-0153-49EB-B797-99B35962EE64}" destId="{A9CDD8A9-35FC-4479-8F60-1BFEBF41FED2}" srcOrd="2" destOrd="0" presId="urn:microsoft.com/office/officeart/2018/2/layout/IconVerticalSolidList"/>
    <dgm:cxn modelId="{FF00C496-27CA-4F2A-89D5-9A48C1ED74AC}" type="presParOf" srcId="{A0E1819D-0153-49EB-B797-99B35962EE64}" destId="{A857C523-87D1-4371-8ED5-E85FB93F2894}" srcOrd="3" destOrd="0" presId="urn:microsoft.com/office/officeart/2018/2/layout/IconVerticalSolidList"/>
    <dgm:cxn modelId="{D4B911F5-542F-483D-905A-6FF3916216AF}" type="presParOf" srcId="{31D39439-7E36-4104-B761-7B22DFE88A93}" destId="{2636A0B8-C85A-4217-A6C1-8171E36CE72D}" srcOrd="3" destOrd="0" presId="urn:microsoft.com/office/officeart/2018/2/layout/IconVerticalSolidList"/>
    <dgm:cxn modelId="{A4C71E06-ED41-45FA-A4DC-6A55919BD401}" type="presParOf" srcId="{31D39439-7E36-4104-B761-7B22DFE88A93}" destId="{7620FECE-39E9-4D38-AF26-86E67D38F26C}" srcOrd="4" destOrd="0" presId="urn:microsoft.com/office/officeart/2018/2/layout/IconVerticalSolidList"/>
    <dgm:cxn modelId="{B19CFC8B-7D39-4ACF-A6C4-E041C29E966C}" type="presParOf" srcId="{7620FECE-39E9-4D38-AF26-86E67D38F26C}" destId="{2C6CDE1D-C3ED-4AC9-85B7-98659D05EEE2}" srcOrd="0" destOrd="0" presId="urn:microsoft.com/office/officeart/2018/2/layout/IconVerticalSolidList"/>
    <dgm:cxn modelId="{873DFDF0-AE77-4F36-BAA5-D218BB4D1134}" type="presParOf" srcId="{7620FECE-39E9-4D38-AF26-86E67D38F26C}" destId="{68394726-73D3-41C0-9BF0-F5F854C14B6D}" srcOrd="1" destOrd="0" presId="urn:microsoft.com/office/officeart/2018/2/layout/IconVerticalSolidList"/>
    <dgm:cxn modelId="{4AC8C041-11E0-4DBD-A703-8DD9CDD722BD}" type="presParOf" srcId="{7620FECE-39E9-4D38-AF26-86E67D38F26C}" destId="{81C8EE98-16CD-4B4C-8702-24D6B322AD5B}" srcOrd="2" destOrd="0" presId="urn:microsoft.com/office/officeart/2018/2/layout/IconVerticalSolidList"/>
    <dgm:cxn modelId="{89B9E539-6F4C-49AE-9B02-7DBD1109CD0A}" type="presParOf" srcId="{7620FECE-39E9-4D38-AF26-86E67D38F26C}" destId="{254B6928-287C-489A-9419-076BC91EDCDE}" srcOrd="3" destOrd="0" presId="urn:microsoft.com/office/officeart/2018/2/layout/IconVerticalSolidList"/>
    <dgm:cxn modelId="{9C739C26-6CF8-4DCE-9A47-B9596DB1E39F}" type="presParOf" srcId="{31D39439-7E36-4104-B761-7B22DFE88A93}" destId="{BD9E2989-3692-404D-B463-3517CB06BDD7}" srcOrd="5" destOrd="0" presId="urn:microsoft.com/office/officeart/2018/2/layout/IconVerticalSolidList"/>
    <dgm:cxn modelId="{6E9416CA-518B-4CCD-8A41-4F18C6728D66}" type="presParOf" srcId="{31D39439-7E36-4104-B761-7B22DFE88A93}" destId="{7D5C3434-5CFB-47D7-8A98-7F5777035456}" srcOrd="6" destOrd="0" presId="urn:microsoft.com/office/officeart/2018/2/layout/IconVerticalSolidList"/>
    <dgm:cxn modelId="{D946D508-F88C-42C2-9E4D-9C6811D95983}" type="presParOf" srcId="{7D5C3434-5CFB-47D7-8A98-7F5777035456}" destId="{B039B59B-3257-45EF-A1B1-C669A82F6DB9}" srcOrd="0" destOrd="0" presId="urn:microsoft.com/office/officeart/2018/2/layout/IconVerticalSolidList"/>
    <dgm:cxn modelId="{CE8B0BFF-D122-4BE4-A8A9-BDD9F3FDE2F4}" type="presParOf" srcId="{7D5C3434-5CFB-47D7-8A98-7F5777035456}" destId="{B899BB9E-ABE9-4238-A651-D49A27D7FD0E}" srcOrd="1" destOrd="0" presId="urn:microsoft.com/office/officeart/2018/2/layout/IconVerticalSolidList"/>
    <dgm:cxn modelId="{2D147261-86ED-4F6C-AE8C-B02483741AEE}" type="presParOf" srcId="{7D5C3434-5CFB-47D7-8A98-7F5777035456}" destId="{5033D564-7162-43AA-BFE1-F6AA350807C8}" srcOrd="2" destOrd="0" presId="urn:microsoft.com/office/officeart/2018/2/layout/IconVerticalSolidList"/>
    <dgm:cxn modelId="{D97A3B04-7120-4451-8AEC-8FD14E24414C}" type="presParOf" srcId="{7D5C3434-5CFB-47D7-8A98-7F5777035456}" destId="{AD65158E-DA2E-43F0-AA44-311E8FDEEC08}" srcOrd="3" destOrd="0" presId="urn:microsoft.com/office/officeart/2018/2/layout/IconVerticalSolidList"/>
    <dgm:cxn modelId="{120151BE-77A0-418D-A9A0-1C5B4CDD4586}" type="presParOf" srcId="{31D39439-7E36-4104-B761-7B22DFE88A93}" destId="{F21388CA-7909-4B77-932D-D44C2F349995}" srcOrd="7" destOrd="0" presId="urn:microsoft.com/office/officeart/2018/2/layout/IconVerticalSolidList"/>
    <dgm:cxn modelId="{DEA5FC4F-23F7-4272-880F-022FF20666F2}" type="presParOf" srcId="{31D39439-7E36-4104-B761-7B22DFE88A93}" destId="{22273CCF-F0A8-467C-A69C-0D47C2749E23}" srcOrd="8" destOrd="0" presId="urn:microsoft.com/office/officeart/2018/2/layout/IconVerticalSolidList"/>
    <dgm:cxn modelId="{5D5C6E97-D52C-4D96-BBEB-BCEF49A59F1B}" type="presParOf" srcId="{22273CCF-F0A8-467C-A69C-0D47C2749E23}" destId="{7C4104AE-283A-4472-89F8-23509EF7003D}" srcOrd="0" destOrd="0" presId="urn:microsoft.com/office/officeart/2018/2/layout/IconVerticalSolidList"/>
    <dgm:cxn modelId="{DD55EC7E-FC8A-4009-B069-92BFD10A9AD3}" type="presParOf" srcId="{22273CCF-F0A8-467C-A69C-0D47C2749E23}" destId="{75C469FF-19B1-4503-B1DA-917100A0F7AB}" srcOrd="1" destOrd="0" presId="urn:microsoft.com/office/officeart/2018/2/layout/IconVerticalSolidList"/>
    <dgm:cxn modelId="{6A6F755F-4549-4F94-B4C6-759C2B77F764}" type="presParOf" srcId="{22273CCF-F0A8-467C-A69C-0D47C2749E23}" destId="{8D7A8854-0870-4520-A7C0-3286C2DFE87C}" srcOrd="2" destOrd="0" presId="urn:microsoft.com/office/officeart/2018/2/layout/IconVerticalSolidList"/>
    <dgm:cxn modelId="{903CBA91-4C96-4ECC-A4D9-37AA49BD1066}" type="presParOf" srcId="{22273CCF-F0A8-467C-A69C-0D47C2749E23}" destId="{BD5A539B-B5A6-4AEF-BA6A-545F8D4BEC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670BB-9AE4-48F1-8CFF-24A83888805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DF69-6D44-4B4B-BB4D-82BF8FD8C06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2F0D-2D58-4BF0-98FC-80C1381A6227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Improved Performance</a:t>
          </a:r>
          <a:r>
            <a:rPr lang="en-US" sz="2200" kern="1200"/>
            <a:t>: Enhanced accuracy and relevance for specific tasks.</a:t>
          </a:r>
        </a:p>
      </dsp:txBody>
      <dsp:txXfrm>
        <a:off x="1057183" y="1805"/>
        <a:ext cx="9458416" cy="915310"/>
      </dsp:txXfrm>
    </dsp:sp>
    <dsp:sp modelId="{C4D3D5AA-5AED-477E-BD9E-6F822B1C1F9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17A8-F0A4-442B-9A40-2B87108BBAF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C857B-DBDF-467E-BD51-5C195DC60A4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Customization:</a:t>
          </a:r>
          <a:r>
            <a:rPr lang="en-US" sz="2200" kern="1200"/>
            <a:t> Tailored to domain-specific language and nuances.</a:t>
          </a:r>
        </a:p>
      </dsp:txBody>
      <dsp:txXfrm>
        <a:off x="1057183" y="1145944"/>
        <a:ext cx="9458416" cy="915310"/>
      </dsp:txXfrm>
    </dsp:sp>
    <dsp:sp modelId="{01DEA7BD-5CBA-47A5-AEB9-51C44027750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EC20D-B07D-4B62-8BD1-B2422BD5463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B8994-BD87-483F-AC0E-7649856D9D8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Efficiency:</a:t>
          </a:r>
          <a:r>
            <a:rPr lang="en-US" sz="2200" kern="1200"/>
            <a:t> Reduces the need for manual intervention and corrections.</a:t>
          </a:r>
        </a:p>
      </dsp:txBody>
      <dsp:txXfrm>
        <a:off x="1057183" y="2290082"/>
        <a:ext cx="9458416" cy="915310"/>
      </dsp:txXfrm>
    </dsp:sp>
    <dsp:sp modelId="{8E6A2393-B41F-4D8E-B02B-D858E2F5928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F9C7E-C6BE-4600-894F-622BC2E464A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2DF98-1D27-4604-B910-0225EC7D17C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Competitive Advantage:</a:t>
          </a:r>
          <a:r>
            <a:rPr lang="en-US" sz="2200" kern="1200"/>
            <a:t> Offers unique capabilities that can differentiate products and services.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3B6D-5E3C-49F3-9BCE-EE23925CE30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4AF5A-9F02-48C9-9249-C2F0844BE7F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BD6B2-1684-4D4C-B76D-4580A72880A0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High Costs:</a:t>
          </a:r>
          <a:r>
            <a:rPr lang="en-US" sz="1800" kern="1200"/>
            <a:t> Significant investment required for data, compute resources, and expertise.</a:t>
          </a:r>
        </a:p>
      </dsp:txBody>
      <dsp:txXfrm>
        <a:off x="836323" y="3399"/>
        <a:ext cx="9679276" cy="724089"/>
      </dsp:txXfrm>
    </dsp:sp>
    <dsp:sp modelId="{C45AA215-FF22-45BB-AF5F-82E6C92B6D6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CAA7-00C8-466A-8E09-3168E67E1704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7C523-87D1-4371-8ED5-E85FB93F2894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Dependency:</a:t>
          </a:r>
          <a:r>
            <a:rPr lang="en-US" sz="1800" kern="1200"/>
            <a:t> Requires high-quality, task-specific datasets, which can be challenging to acquire.</a:t>
          </a:r>
        </a:p>
      </dsp:txBody>
      <dsp:txXfrm>
        <a:off x="836323" y="908511"/>
        <a:ext cx="9679276" cy="724089"/>
      </dsp:txXfrm>
    </dsp:sp>
    <dsp:sp modelId="{2C6CDE1D-C3ED-4AC9-85B7-98659D05EEE2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4726-73D3-41C0-9BF0-F5F854C14B6D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B6928-287C-489A-9419-076BC91EDCDE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Complexity:</a:t>
          </a:r>
          <a:r>
            <a:rPr lang="en-US" sz="1800" kern="1200"/>
            <a:t> Needs specialized knowledge in machine learning and natural language processing.</a:t>
          </a:r>
        </a:p>
      </dsp:txBody>
      <dsp:txXfrm>
        <a:off x="836323" y="1813624"/>
        <a:ext cx="9679276" cy="724089"/>
      </dsp:txXfrm>
    </dsp:sp>
    <dsp:sp modelId="{B039B59B-3257-45EF-A1B1-C669A82F6DB9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9BB9E-ABE9-4238-A651-D49A27D7FD0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158E-DA2E-43F0-AA44-311E8FDEEC08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 Display" panose="020F0302020204030204"/>
            </a:rPr>
            <a:t>Hard to adaptive</a:t>
          </a:r>
          <a:r>
            <a:rPr lang="en-US" sz="1800" b="1" kern="1200"/>
            <a:t>:</a:t>
          </a:r>
          <a:r>
            <a:rPr lang="en-US" sz="1800" kern="1200"/>
            <a:t> </a:t>
          </a:r>
          <a:r>
            <a:rPr lang="en-US" sz="1800" kern="1200">
              <a:latin typeface="Aptos Display" panose="020F0302020204030204"/>
            </a:rPr>
            <a:t>Fine-Tuned model is fixed with its data-flow and architecture.</a:t>
          </a:r>
          <a:endParaRPr lang="en-US" sz="1800" kern="1200"/>
        </a:p>
      </dsp:txBody>
      <dsp:txXfrm>
        <a:off x="836323" y="2718736"/>
        <a:ext cx="9679276" cy="724089"/>
      </dsp:txXfrm>
    </dsp:sp>
    <dsp:sp modelId="{7C4104AE-283A-4472-89F8-23509EF7003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469FF-19B1-4503-B1DA-917100A0F7A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A539B-B5A6-4AEF-BA6A-545F8D4BECD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Maintenance:</a:t>
          </a:r>
          <a:r>
            <a:rPr lang="en-US" sz="1800" kern="1200"/>
            <a:t> Ongoing need for updates and re-training as new data becomes available.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content/learn/modules/model-fine-tuning/prepare-for-fine-tuning" TargetMode="External"/><Relationship Id="rId2" Type="http://schemas.openxmlformats.org/officeDocument/2006/relationships/hyperlink" Target="https://www.datacamp.com/tutorial/fine-tuning-large-language-mode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Fine-tuning a </a:t>
            </a:r>
            <a:br>
              <a:rPr lang="en-US"/>
            </a:br>
            <a:r>
              <a:rPr lang="en-US"/>
              <a:t>Large Language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Requirements, Costs, and ROI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5C931-710E-B5AD-CFF7-0DCF6F32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Cost and Time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6493-65A5-32C5-0D94-072EA097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/>
              <a:t>Data Collection and Preparation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Cost of acquiring or creating a dataset: Based on employee's salary and time to pre-processing fine-tuning dataset.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/>
              <a:t>Collecting - EDA - Data annotation and labelling – Feature Extractions</a:t>
            </a:r>
          </a:p>
          <a:p>
            <a:pPr lvl="2">
              <a:spcBef>
                <a:spcPts val="500"/>
              </a:spcBef>
              <a:buFont typeface="Wingdings" panose="020B0604020202020204" pitchFamily="34" charset="0"/>
              <a:buChar char="§"/>
            </a:pPr>
            <a:endParaRPr lang="en-US" sz="1800"/>
          </a:p>
          <a:p>
            <a:pPr lvl="2">
              <a:spcBef>
                <a:spcPts val="500"/>
              </a:spcBef>
              <a:buFont typeface="Wingdings" panose="020B0604020202020204" pitchFamily="34" charset="0"/>
              <a:buChar char="§"/>
            </a:pPr>
            <a:endParaRPr lang="en-US" sz="1800"/>
          </a:p>
          <a:p>
            <a:pPr>
              <a:spcBef>
                <a:spcPts val="500"/>
              </a:spcBef>
            </a:pPr>
            <a:r>
              <a:rPr lang="en-US" sz="3000" b="1"/>
              <a:t>Estimate 3000$ - 5000$ for 2 Data Scientist for 2 weeks</a:t>
            </a:r>
            <a:endParaRPr lang="en-US" sz="2600"/>
          </a:p>
          <a:p>
            <a:pPr lvl="2">
              <a:buFont typeface="Wingdings" panose="020B0604020202020204" pitchFamily="34" charset="0"/>
              <a:buChar char="§"/>
            </a:pP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9414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2E9-0F46-B305-DFDE-7A006306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2BB6-22AC-1C1F-FF22-940FE7F7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Training Compute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Cloud Computing costs (cheapest options for training 7-8B parameters)</a:t>
            </a:r>
          </a:p>
          <a:p>
            <a:pPr marL="457200" lvl="1" indent="0">
              <a:buNone/>
            </a:pP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7570A-C8EE-6228-32AD-BDA69161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3" y="2681070"/>
            <a:ext cx="7414846" cy="372397"/>
          </a:xfrm>
          <a:prstGeom prst="rect">
            <a:avLst/>
          </a:prstGeom>
        </p:spPr>
      </p:pic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0E3BB3D-8FB0-8B80-C425-958EDC2C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3" y="3285868"/>
            <a:ext cx="7414846" cy="28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2E9-0F46-B305-DFDE-7A006306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2BB6-22AC-1C1F-FF22-940FE7F7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Training Compute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Cloud Computing costs (cheapest options for training 7-8B parameters)</a:t>
            </a:r>
          </a:p>
          <a:p>
            <a:pPr marL="457200" lvl="1" indent="0">
              <a:buNone/>
            </a:pP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r>
              <a:rPr lang="en-US" b="1"/>
              <a:t>With dataset about 5000 samples – 10000 samples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 QLora4 Technique takes 1.5 hours of training for 8 batches. </a:t>
            </a:r>
            <a:r>
              <a:rPr lang="en-US" i="1"/>
              <a:t>&gt;&gt; reduce models sizes for faster training &gt;&gt; heavily reduce Accuracy.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 Lora Technique takes ~ 5 hours of training for 8 batches &gt;&gt; </a:t>
            </a:r>
            <a:r>
              <a:rPr lang="en-US" i="1"/>
              <a:t>only train a small pieces of the model &gt;&gt; only for small custom task.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 Full Parameter Training  takes 7 hours of training for 8 batches.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7570A-C8EE-6228-32AD-BDA69161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3" y="2681070"/>
            <a:ext cx="7414846" cy="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2E9-0F46-B305-DFDE-7A006306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2BB6-22AC-1C1F-FF22-940FE7F7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Training Compute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Cloud Computing costs (cheapest options for training 7-8B parameters)</a:t>
            </a:r>
          </a:p>
          <a:p>
            <a:pPr marL="457200" lvl="1" indent="0">
              <a:buNone/>
            </a:pP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r>
              <a:rPr lang="en-US"/>
              <a:t>With dataset about 5000 samples – 10000 samples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 QLora4 Technique takes 1.5 * 2.03 = $3.045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 Lora Technique takes 5 * 2.03 = $10.15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With Full Parameter Training  takes 7 * 2.03 = $14.21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This is only for 1 takes, fine-tuning not always work the first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Estimate 10 times more iterative: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/>
              <a:t>QLora</a:t>
            </a:r>
            <a:r>
              <a:rPr lang="en-US"/>
              <a:t>: </a:t>
            </a:r>
            <a:r>
              <a:rPr lang="en-US" b="1"/>
              <a:t>$30.45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Lora: </a:t>
            </a:r>
            <a:r>
              <a:rPr lang="en-US" b="1"/>
              <a:t>$101.5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Full Parameter Training: </a:t>
            </a:r>
            <a:r>
              <a:rPr lang="en-US" b="1"/>
              <a:t>$142.1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7570A-C8EE-6228-32AD-BDA69161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3" y="2514993"/>
            <a:ext cx="7414846" cy="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6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2E9-0F46-B305-DFDE-7A006306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2BB6-22AC-1C1F-FF22-940FE7F7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Inference Compute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Cloud Computing costs (cheapest options for training 7-8B parameters)</a:t>
            </a:r>
          </a:p>
          <a:p>
            <a:pPr marL="457200" lvl="1" indent="0">
              <a:buNone/>
            </a:pP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8EAAC-53A2-5471-B288-EB475BC5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66" y="2727907"/>
            <a:ext cx="8833184" cy="41678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5F9093-2864-FEFB-6C10-41BF38DB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95" y="3327600"/>
            <a:ext cx="9063788" cy="23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8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EF01-B074-B8F3-2A6D-EC0ADD33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7759-730D-EF94-29BD-CA50826D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Inference Compute Resource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- Must always on, for </a:t>
            </a:r>
            <a:r>
              <a:rPr lang="en-US" err="1"/>
              <a:t>accessibilty</a:t>
            </a:r>
            <a:endParaRPr lang="en-US"/>
          </a:p>
          <a:p>
            <a:endParaRPr lang="en-US"/>
          </a:p>
          <a:p>
            <a:r>
              <a:rPr lang="en-US"/>
              <a:t>1 month = ~ 30 days ~ 720 hours ~ $720 for 1 instance</a:t>
            </a:r>
          </a:p>
          <a:p>
            <a:r>
              <a:rPr lang="en-US"/>
              <a:t>The prices above does not include scenario of scaling for multiple users and cost for AWS infrastructure for Storages, API.</a:t>
            </a:r>
          </a:p>
          <a:p>
            <a:pPr marL="0" indent="0">
              <a:buNone/>
            </a:pPr>
            <a:r>
              <a:rPr lang="en-US" b="1"/>
              <a:t>~ $1000 per month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25349-47A5-93B1-AB1D-7120E0D7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40" y="2417091"/>
            <a:ext cx="8833184" cy="4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FE88-ED16-1846-DDEA-7AB699BD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Cost and Time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2BE3-1EEE-2E18-2A84-77FBCE90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/>
              <a:t>Expertise and Software: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Currently does not have sufficient workforces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Only 2 valid data scientist for that have expertise in LLM, training, Fine-tuning.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Other projects with Client.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  <a:p>
            <a:pPr marL="457200" lvl="1" indent="0">
              <a:buNone/>
            </a:pPr>
            <a:r>
              <a:rPr lang="en-US" sz="2200"/>
              <a:t>=&gt; More time consuming to train and deploy than usual.</a:t>
            </a:r>
          </a:p>
          <a:p>
            <a:pPr marL="457200" lvl="1" indent="0">
              <a:buNone/>
            </a:pPr>
            <a:r>
              <a:rPr lang="en-US" sz="2200"/>
              <a:t>=&gt; Delay more x1.5 ~ 1.7 times than usual. (salary, cloud cost, etc...)</a:t>
            </a:r>
          </a:p>
          <a:p>
            <a:pPr marL="457200" lvl="1" indent="0">
              <a:buNone/>
            </a:pPr>
            <a:r>
              <a:rPr lang="en-US" sz="2200"/>
              <a:t>=&gt; Expense cost * 1.5 ~ 1.7 times than usual.</a:t>
            </a:r>
          </a:p>
        </p:txBody>
      </p:sp>
    </p:spTree>
    <p:extLst>
      <p:ext uri="{BB962C8B-B14F-4D97-AF65-F5344CB8AC3E}">
        <p14:creationId xmlns:p14="http://schemas.microsoft.com/office/powerpoint/2010/main" val="425809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6E95-8861-316A-1504-D9C1DF6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with Current workflow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D92B98-876C-314F-C1D9-70333E12B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992396"/>
              </p:ext>
            </p:extLst>
          </p:nvPr>
        </p:nvGraphicFramePr>
        <p:xfrm>
          <a:off x="635587" y="2613934"/>
          <a:ext cx="11142470" cy="343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13">
                  <a:extLst>
                    <a:ext uri="{9D8B030D-6E8A-4147-A177-3AD203B41FA5}">
                      <a16:colId xmlns:a16="http://schemas.microsoft.com/office/drawing/2014/main" val="3364679110"/>
                    </a:ext>
                  </a:extLst>
                </a:gridCol>
                <a:gridCol w="3184769">
                  <a:extLst>
                    <a:ext uri="{9D8B030D-6E8A-4147-A177-3AD203B41FA5}">
                      <a16:colId xmlns:a16="http://schemas.microsoft.com/office/drawing/2014/main" val="3284356911"/>
                    </a:ext>
                  </a:extLst>
                </a:gridCol>
                <a:gridCol w="4281088">
                  <a:extLst>
                    <a:ext uri="{9D8B030D-6E8A-4147-A177-3AD203B41FA5}">
                      <a16:colId xmlns:a16="http://schemas.microsoft.com/office/drawing/2014/main" val="424124552"/>
                    </a:ext>
                  </a:extLst>
                </a:gridCol>
              </a:tblGrid>
              <a:tr h="66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Cost Category</a:t>
                      </a:r>
                    </a:p>
                  </a:txBody>
                  <a:tcPr marL="90109" marR="90109" marT="45055" marB="450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Fine-Tuning Approach</a:t>
                      </a:r>
                    </a:p>
                  </a:txBody>
                  <a:tcPr marL="90109" marR="90109" marT="45055" marB="450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Prompt-Engineering + RAG Approach</a:t>
                      </a:r>
                    </a:p>
                  </a:txBody>
                  <a:tcPr marL="90109" marR="90109" marT="45055" marB="450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29439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Data Collection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$3000 - $5000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$1500 - $3000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9337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Training Compute Resource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$100 - $150 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No cost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00067"/>
                  </a:ext>
                </a:extLst>
              </a:tr>
              <a:tr h="666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Inference Compute Resource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$1000 - $1500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Based on token output</a:t>
                      </a:r>
                      <a:b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$5 per person ($250 for 50 employees)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00343"/>
                  </a:ext>
                </a:extLst>
              </a:tr>
              <a:tr h="666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Infrastucture cost</a:t>
                      </a:r>
                      <a:b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(Vector Database,  API, ..)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$200 - $250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$200 - $250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08532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Total Estimated Cost</a:t>
                      </a:r>
                      <a:b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per Production Model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$3300 - $6900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$1950 - $3500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3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1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6E95-8861-316A-1504-D9C1DF6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with Current workflow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D92B98-876C-314F-C1D9-70333E12B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304842"/>
              </p:ext>
            </p:extLst>
          </p:nvPr>
        </p:nvGraphicFramePr>
        <p:xfrm>
          <a:off x="635587" y="2613934"/>
          <a:ext cx="11142470" cy="316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13">
                  <a:extLst>
                    <a:ext uri="{9D8B030D-6E8A-4147-A177-3AD203B41FA5}">
                      <a16:colId xmlns:a16="http://schemas.microsoft.com/office/drawing/2014/main" val="3364679110"/>
                    </a:ext>
                  </a:extLst>
                </a:gridCol>
                <a:gridCol w="3184769">
                  <a:extLst>
                    <a:ext uri="{9D8B030D-6E8A-4147-A177-3AD203B41FA5}">
                      <a16:colId xmlns:a16="http://schemas.microsoft.com/office/drawing/2014/main" val="3284356911"/>
                    </a:ext>
                  </a:extLst>
                </a:gridCol>
                <a:gridCol w="4281088">
                  <a:extLst>
                    <a:ext uri="{9D8B030D-6E8A-4147-A177-3AD203B41FA5}">
                      <a16:colId xmlns:a16="http://schemas.microsoft.com/office/drawing/2014/main" val="424124552"/>
                    </a:ext>
                  </a:extLst>
                </a:gridCol>
              </a:tblGrid>
              <a:tr h="66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Cost Category</a:t>
                      </a:r>
                    </a:p>
                  </a:txBody>
                  <a:tcPr marL="90109" marR="90109" marT="45055" marB="450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Fine-Tuning Approach</a:t>
                      </a:r>
                    </a:p>
                  </a:txBody>
                  <a:tcPr marL="90109" marR="90109" marT="45055" marB="450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Prompt-Engineering + RAG Approach</a:t>
                      </a:r>
                    </a:p>
                  </a:txBody>
                  <a:tcPr marL="90109" marR="90109" marT="45055" marB="450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29439"/>
                  </a:ext>
                </a:extLst>
              </a:tr>
              <a:tr h="39648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Data Preparation</a:t>
                      </a:r>
                    </a:p>
                  </a:txBody>
                  <a:tcPr marL="90108" marR="90108" marT="45054" marB="45054"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 weeks</a:t>
                      </a:r>
                    </a:p>
                  </a:txBody>
                  <a:tcPr marL="90108" marR="90108" marT="45054" marB="45054"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 weeks</a:t>
                      </a:r>
                    </a:p>
                  </a:txBody>
                  <a:tcPr marL="90108" marR="90108" marT="45054" marB="45054"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126676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Data Processing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 weeks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 weeks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9337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 weeks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2-3 days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00067"/>
                  </a:ext>
                </a:extLst>
              </a:tr>
              <a:tr h="666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Infrastucture setup Time</a:t>
                      </a:r>
                      <a:b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(Vector Database,  API, ..)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20 hours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 hour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08532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Total Estimated Time</a:t>
                      </a:r>
                      <a:br>
                        <a:rPr lang="en-US" sz="18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per Production Model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 weeks 20 hours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 week 3 days 1 hour</a:t>
                      </a:r>
                    </a:p>
                  </a:txBody>
                  <a:tcPr marL="90109" marR="90109" marT="45055" marB="4505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3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130-9CEB-F82E-08D3-ED77D86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with Current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D03CA7-2871-1BEB-0D55-22ED18E9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54" y="1623934"/>
            <a:ext cx="6096000" cy="1628566"/>
          </a:xfrm>
        </p:spPr>
      </p:pic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F53527B2-6FA9-4DA6-E3A1-D52C408C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4" y="3251680"/>
            <a:ext cx="9271000" cy="1761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BA37D-AF82-DD33-A67A-6D69BDA0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54" y="5012687"/>
            <a:ext cx="5031154" cy="1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1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146C5-E98A-83AB-1187-B31DE41E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Fine-Tuning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79A6-1469-5E79-F4F8-21B463AE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/>
              <a:t>Definition</a:t>
            </a:r>
            <a:r>
              <a:rPr lang="en-US" sz="2200"/>
              <a:t>: Process of adapting a pre-trained LLM to a specific task or domain by continuing its training on a smaller, task-specific dataset.</a:t>
            </a:r>
          </a:p>
          <a:p>
            <a:endParaRPr lang="en-US" sz="2200"/>
          </a:p>
        </p:txBody>
      </p:sp>
      <p:pic>
        <p:nvPicPr>
          <p:cNvPr id="4" name="Picture 3" descr="A close-up of several different types of electronics&#10;&#10;Description automatically generated">
            <a:extLst>
              <a:ext uri="{FF2B5EF4-FFF2-40B4-BE49-F238E27FC236}">
                <a16:creationId xmlns:a16="http://schemas.microsoft.com/office/drawing/2014/main" id="{FCBB9109-214B-0E66-C2CA-F57B6526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10182"/>
            <a:ext cx="6903720" cy="30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B04C-FBB9-8030-B49D-518F924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with Current Workflow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13DF31C-5855-8DED-4344-6F6B67AF7322}"/>
              </a:ext>
            </a:extLst>
          </p:cNvPr>
          <p:cNvSpPr txBox="1"/>
          <p:nvPr/>
        </p:nvSpPr>
        <p:spPr>
          <a:xfrm>
            <a:off x="922451" y="1411683"/>
            <a:ext cx="10089660" cy="46782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Compute the percentage difference</a:t>
            </a:r>
          </a:p>
          <a:p>
            <a:endParaRPr lang="en-US" sz="2800"/>
          </a:p>
          <a:p>
            <a:r>
              <a:rPr lang="en-US" sz="2800"/>
              <a:t>=&gt; Prompt-Engineering + RAG Approach is </a:t>
            </a:r>
            <a:r>
              <a:rPr lang="en-US" sz="2800" b="1">
                <a:solidFill>
                  <a:srgbClr val="00B050"/>
                </a:solidFill>
              </a:rPr>
              <a:t>CHEAPER 46.57% </a:t>
            </a:r>
            <a:r>
              <a:rPr lang="en-US" sz="2800"/>
              <a:t>than Fine-Tuning Approach.</a:t>
            </a:r>
            <a:br>
              <a:rPr lang="en-US" sz="2800"/>
            </a:br>
            <a:br>
              <a:rPr lang="en-US" sz="2800"/>
            </a:br>
            <a:r>
              <a:rPr lang="en-US" sz="2800"/>
              <a:t>=&gt; Prompt-Engineering + RAG Approach </a:t>
            </a:r>
            <a:r>
              <a:rPr lang="en-US" sz="2800" b="1">
                <a:solidFill>
                  <a:srgbClr val="00B050"/>
                </a:solidFill>
              </a:rPr>
              <a:t>save 54.01%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/>
              <a:t>time than Fine-Tuning Approach</a:t>
            </a:r>
            <a:br>
              <a:rPr lang="en-US" sz="2800"/>
            </a:br>
            <a:br>
              <a:rPr lang="en-US" sz="2800"/>
            </a:br>
            <a:r>
              <a:rPr lang="en-US" sz="2800" b="1" i="1"/>
              <a:t>For effectiveness, it cannot be sure that </a:t>
            </a:r>
            <a:r>
              <a:rPr lang="en-US" sz="2800" b="1" i="1">
                <a:solidFill>
                  <a:srgbClr val="C00000"/>
                </a:solidFill>
              </a:rPr>
              <a:t>Fine-Tuning Approach</a:t>
            </a:r>
            <a:r>
              <a:rPr lang="en-US" sz="2800" b="1" i="1"/>
              <a:t> is much better than </a:t>
            </a:r>
            <a:r>
              <a:rPr lang="en-US" sz="2800" b="1" i="1">
                <a:solidFill>
                  <a:srgbClr val="00B050"/>
                </a:solidFill>
              </a:rPr>
              <a:t>Prompt Engineering + RAG</a:t>
            </a:r>
            <a:r>
              <a:rPr lang="en-US" sz="2800" b="1" i="1"/>
              <a:t>. It is depend on which, who, and what use cases.</a:t>
            </a:r>
          </a:p>
        </p:txBody>
      </p:sp>
    </p:spTree>
    <p:extLst>
      <p:ext uri="{BB962C8B-B14F-4D97-AF65-F5344CB8AC3E}">
        <p14:creationId xmlns:p14="http://schemas.microsoft.com/office/powerpoint/2010/main" val="39089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6B84-C32A-3D06-90DE-88FD2CBC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Fine-Tuning Benefit</a:t>
            </a:r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4D644B0A-2D25-65EF-81EB-92CBF7AF7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559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7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D539-76E1-4CDE-89D0-7A13E1D0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Fine-Tuning Drawback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A61DA8-CED3-E417-4F32-7DBBDEF1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8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19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D539-76E1-4CDE-89D0-7A13E1D0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Fine-Tuning Steps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5BF6CE5E-61AF-3A96-BDAD-30FF106D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1" name="Content Placeholder 40" descr="A diagram of a software&#10;&#10;Description automatically generated">
            <a:extLst>
              <a:ext uri="{FF2B5EF4-FFF2-40B4-BE49-F238E27FC236}">
                <a16:creationId xmlns:a16="http://schemas.microsoft.com/office/drawing/2014/main" id="{16DC530B-CB3C-3CCE-3F73-99BA3808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50" y="343143"/>
            <a:ext cx="4956689" cy="4143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2D69E8-89A1-D804-CE03-2F828F82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6" y="2785798"/>
            <a:ext cx="5905859" cy="33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04807-9B97-74FB-0965-B8B14A89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Requirement for Fine-Tuning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BA1B-5FA3-3A21-EAE6-FE02EA3C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High-quality, task-specific dataset.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Required re-format into Training Samples with special token.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F2FECD-5337-5168-558E-86E14E98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1" y="2290936"/>
            <a:ext cx="954060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712A4-6D56-786D-7570-231570C1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Requirement for Fine-Tuning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7F9C-B18C-E4AD-5957-E6F0364A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/>
              <a:t>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Adequate volume of data for training and validation: minimums of 2000 – 5000 examples sample for effective fine-tuning.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If Fine-Tuning for domain-specific application, required at least 10 000 of examples necessary to achieve good performance. </a:t>
            </a:r>
            <a:r>
              <a:rPr lang="en-US" sz="2200">
                <a:hlinkClick r:id="rId2"/>
              </a:rPr>
              <a:t>[1]</a:t>
            </a:r>
            <a:r>
              <a:rPr lang="en-US" sz="2200"/>
              <a:t> </a:t>
            </a:r>
            <a:r>
              <a:rPr lang="en-US" sz="2200">
                <a:hlinkClick r:id="rId3"/>
              </a:rPr>
              <a:t>[2]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  <a:p>
            <a:r>
              <a:rPr lang="en-US" sz="2200"/>
              <a:t>There are technique to gain more </a:t>
            </a:r>
            <a:r>
              <a:rPr lang="en-US" sz="2200" err="1"/>
              <a:t>datasource</a:t>
            </a:r>
            <a:r>
              <a:rPr lang="en-US" sz="2200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Synthetic data source &lt;&lt; </a:t>
            </a:r>
            <a:r>
              <a:rPr lang="en-US" sz="2200" i="1"/>
              <a:t>unreliable for enterprise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Few-Shot learning &lt;&lt; </a:t>
            </a:r>
            <a:r>
              <a:rPr lang="en-US" sz="2200" i="1"/>
              <a:t>Heavily influence by the capability of the model. Required &gt; 50B parameter model.</a:t>
            </a:r>
          </a:p>
        </p:txBody>
      </p:sp>
    </p:spTree>
    <p:extLst>
      <p:ext uri="{BB962C8B-B14F-4D97-AF65-F5344CB8AC3E}">
        <p14:creationId xmlns:p14="http://schemas.microsoft.com/office/powerpoint/2010/main" val="204998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61787-DD90-A259-5521-404EA955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Requirement for Fine-Tuning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500D-A635-DC6E-92F3-DBE7BF74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8168"/>
            <a:ext cx="6224335" cy="543153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200" b="1"/>
              <a:t>Training Compute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Powerful GPUs/TPUs (NO CPU) 20 – more GPU memory for training.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/>
              <a:t>High EBS bandwidth &gt; 5 for data input (ETL).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/>
              <a:t>NVIDIA H100, NVIDIA A100, …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Sufficient memory for evaluation, checkpoint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  <a:p>
            <a:r>
              <a:rPr lang="en-US" sz="2400" b="1"/>
              <a:t>After training Compute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GPUs/TPU for hosting the model. Based on model, 16 – more for inference.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Powerful bandwidth from inference.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/>
              <a:t>&gt; 9 for better connections with multiple users.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Sufficient Memory and Storage,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/>
              <a:t>Memory for inferences, ...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/>
              <a:t>Model weight and parameters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/>
              <a:t>Training Dataset,...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201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3C2E-F555-FE16-E934-09CD3C1B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 for Fine-Tuning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D4D5-2B1F-A99E-0EB3-D98BFD44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/>
              <a:t>Expertise</a:t>
            </a:r>
            <a:r>
              <a:rPr lang="en-US" sz="2200" b="1"/>
              <a:t>:</a:t>
            </a:r>
            <a:endParaRPr lang="en-US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Knowledge in machine learning and </a:t>
            </a:r>
            <a:r>
              <a:rPr lang="en-US" sz="2200">
                <a:highlight>
                  <a:srgbClr val="FFFF00"/>
                </a:highlight>
              </a:rPr>
              <a:t>natural language processing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Experience with LLM framework (e.g., Hugging Face Transformers, </a:t>
            </a:r>
            <a:r>
              <a:rPr lang="en-US" sz="2200" err="1"/>
              <a:t>vLLM</a:t>
            </a:r>
            <a:r>
              <a:rPr lang="en-US" sz="2200"/>
              <a:t>, </a:t>
            </a:r>
            <a:r>
              <a:rPr lang="en-US" sz="2200" err="1"/>
              <a:t>llama.pp</a:t>
            </a:r>
            <a:r>
              <a:rPr lang="en-US" sz="2200"/>
              <a:t>).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b="1"/>
              <a:t>Software: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/>
              <a:t>Expertise in Deep Learning framework (e.g., </a:t>
            </a:r>
            <a:r>
              <a:rPr lang="en-US" sz="2200" err="1"/>
              <a:t>Pytorch</a:t>
            </a:r>
            <a:r>
              <a:rPr lang="en-US" sz="2200"/>
              <a:t>, </a:t>
            </a:r>
            <a:r>
              <a:rPr lang="en-US" sz="2200" err="1"/>
              <a:t>Tensorflow</a:t>
            </a:r>
            <a:r>
              <a:rPr lang="en-US" sz="2200"/>
              <a:t>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/>
              <a:t>Know Data pre-processing and augmentation tools.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  <a:p>
            <a:pPr>
              <a:buFont typeface="Calibri" panose="020B0604020202020204" pitchFamily="34" charset="0"/>
              <a:buChar char="-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889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Fine-tuning a  Large Language Model</vt:lpstr>
      <vt:lpstr>Fine-Tuning</vt:lpstr>
      <vt:lpstr>Fine-Tuning Benefit</vt:lpstr>
      <vt:lpstr>Fine-Tuning Drawback</vt:lpstr>
      <vt:lpstr>Fine-Tuning Steps</vt:lpstr>
      <vt:lpstr>Requirement for Fine-Tuning</vt:lpstr>
      <vt:lpstr>Requirement for Fine-Tuning</vt:lpstr>
      <vt:lpstr>Requirement for Fine-Tuning</vt:lpstr>
      <vt:lpstr>Requirement for Fine-Tuning</vt:lpstr>
      <vt:lpstr>Cost and Time</vt:lpstr>
      <vt:lpstr>Cost and Time</vt:lpstr>
      <vt:lpstr>Cost and Time</vt:lpstr>
      <vt:lpstr>Cost and Time</vt:lpstr>
      <vt:lpstr>Cost and Time</vt:lpstr>
      <vt:lpstr>Cost and Time</vt:lpstr>
      <vt:lpstr>Cost and Time</vt:lpstr>
      <vt:lpstr>Comparing with Current workflow</vt:lpstr>
      <vt:lpstr>Comparing with Current workflow</vt:lpstr>
      <vt:lpstr>Comparing with Current Workflow</vt:lpstr>
      <vt:lpstr>Comparing with Current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2024-11-28T04:31:03Z</dcterms:created>
  <dcterms:modified xsi:type="dcterms:W3CDTF">2024-11-28T09:33:23Z</dcterms:modified>
</cp:coreProperties>
</file>