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1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2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48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9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9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6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1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27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47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22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8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1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458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A61EC7-4125-45CE-9C6C-B63883BE6E2D}" type="datetimeFigureOut">
              <a:rPr lang="en-ID" smtClean="0"/>
              <a:t>17/03/2024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3F8F9-4335-4574-A18A-7D26D366D8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0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381A125-6FEB-43E8-B3F5-C5BC754F9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Detecting diseases in plants</a:t>
            </a:r>
            <a:endParaRPr lang="en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1DA6837-F7CE-4613-AAF1-73D29AFA6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Bagus Satrio Wicaksono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989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D45DD5-02F1-4D98-A15B-B8AF4876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B898740-95A8-4F20-8588-4D5FFDF7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detection is running smoothly; the program can identify the location of diseases in plants. </a:t>
            </a:r>
          </a:p>
          <a:p>
            <a:r>
              <a:rPr lang="en-US" dirty="0"/>
              <a:t>The results I provided were obtained from </a:t>
            </a:r>
            <a:r>
              <a:rPr lang="en-US" dirty="0" err="1"/>
              <a:t>Roboflow</a:t>
            </a:r>
            <a:r>
              <a:rPr lang="en-US" dirty="0"/>
              <a:t>, as there are still errors in developing the program.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46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6D153C-39A1-417E-8C6D-BCB0CF1B3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299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765DDC-4536-43CB-B718-7B72BA4C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B0C6FED-2DA7-4D12-909A-8AC3C74B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can distinguish between healthy and diseased plants.</a:t>
            </a:r>
          </a:p>
          <a:p>
            <a:r>
              <a:rPr lang="en-US" dirty="0"/>
              <a:t>Farmers can benefit from being able to easily detect diseases in their crops.</a:t>
            </a:r>
          </a:p>
          <a:p>
            <a:r>
              <a:rPr lang="en-US" dirty="0"/>
              <a:t>Conducting plant checks using image processing.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005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2877D67-8B6C-40FA-AE37-A8E2E80D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Information: from </a:t>
            </a:r>
            <a:r>
              <a:rPr lang="en-US" dirty="0" err="1"/>
              <a:t>roboflow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D9A19B80-2601-4C44-9800-6214DCFA4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295400" y="2764625"/>
            <a:ext cx="9601200" cy="2903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89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F7A01F7-D036-4D83-98BA-FF1766C7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Model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3A5DBA9C-8AC5-43A2-8495-7C8A0C15F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5819"/>
            <a:ext cx="4615584" cy="3185577"/>
          </a:xfr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E3E15DD0-D45E-4386-8C29-F880353B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5655"/>
            <a:ext cx="4678417" cy="31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B27E95A-F727-4645-A3F6-7CD195FF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mAP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CBABE07D-16DA-49F0-84B7-22140614F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386" y="2557463"/>
            <a:ext cx="6399228" cy="3317875"/>
          </a:xfrm>
        </p:spPr>
      </p:pic>
    </p:spTree>
    <p:extLst>
      <p:ext uri="{BB962C8B-B14F-4D97-AF65-F5344CB8AC3E}">
        <p14:creationId xmlns:p14="http://schemas.microsoft.com/office/powerpoint/2010/main" val="183861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B1C22D-C91A-4EC0-BA2D-0D83F232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 loss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EE42B40C-11CC-49F3-8BE2-1AE16989F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648" y="2557463"/>
            <a:ext cx="9154704" cy="3317875"/>
          </a:xfrm>
        </p:spPr>
      </p:pic>
    </p:spTree>
    <p:extLst>
      <p:ext uri="{BB962C8B-B14F-4D97-AF65-F5344CB8AC3E}">
        <p14:creationId xmlns:p14="http://schemas.microsoft.com/office/powerpoint/2010/main" val="103030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27CB8F6-FF0C-4D01-8CA0-AF511644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EA6B8C3A-43D4-4347-A3C6-BEBEB09D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172" y="2557463"/>
            <a:ext cx="4465655" cy="3317875"/>
          </a:xfrm>
        </p:spPr>
      </p:pic>
    </p:spTree>
    <p:extLst>
      <p:ext uri="{BB962C8B-B14F-4D97-AF65-F5344CB8AC3E}">
        <p14:creationId xmlns:p14="http://schemas.microsoft.com/office/powerpoint/2010/main" val="49511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45D1EC-233E-4E0F-8D3C-D82CA7B6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14FAFC3-7A0F-4AB1-B93A-F3603BD5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!pip install </a:t>
            </a:r>
            <a:r>
              <a:rPr lang="en-ID" dirty="0" err="1"/>
              <a:t>roboflow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from </a:t>
            </a:r>
            <a:r>
              <a:rPr lang="en-ID" dirty="0" err="1"/>
              <a:t>roboflow</a:t>
            </a:r>
            <a:r>
              <a:rPr lang="en-ID" dirty="0"/>
              <a:t> import </a:t>
            </a:r>
            <a:r>
              <a:rPr lang="en-ID" dirty="0" err="1"/>
              <a:t>Roboflow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rf = </a:t>
            </a:r>
            <a:r>
              <a:rPr lang="en-ID" dirty="0" err="1"/>
              <a:t>Roboflow</a:t>
            </a:r>
            <a:r>
              <a:rPr lang="en-ID" dirty="0"/>
              <a:t>(</a:t>
            </a:r>
            <a:r>
              <a:rPr lang="en-ID" dirty="0" err="1"/>
              <a:t>api_key</a:t>
            </a:r>
            <a:r>
              <a:rPr lang="en-ID" dirty="0"/>
              <a:t>="SukwphTauW89K42A4xPw")</a:t>
            </a:r>
          </a:p>
          <a:p>
            <a:pPr marL="0" indent="0">
              <a:buNone/>
            </a:pPr>
            <a:r>
              <a:rPr lang="en-ID" dirty="0"/>
              <a:t>project = </a:t>
            </a:r>
            <a:r>
              <a:rPr lang="en-ID" dirty="0" err="1"/>
              <a:t>rf.workspace</a:t>
            </a:r>
            <a:r>
              <a:rPr lang="en-ID" dirty="0"/>
              <a:t>("</a:t>
            </a:r>
            <a:r>
              <a:rPr lang="en-ID" dirty="0" err="1"/>
              <a:t>satss</a:t>
            </a:r>
            <a:r>
              <a:rPr lang="en-ID" dirty="0"/>
              <a:t>").project("detecting-diseases-in-plants")</a:t>
            </a:r>
          </a:p>
          <a:p>
            <a:pPr marL="0" indent="0">
              <a:buNone/>
            </a:pPr>
            <a:r>
              <a:rPr lang="en-ID" dirty="0"/>
              <a:t>version = </a:t>
            </a:r>
            <a:r>
              <a:rPr lang="en-ID" dirty="0" err="1"/>
              <a:t>project.version</a:t>
            </a:r>
            <a:r>
              <a:rPr lang="en-ID" dirty="0"/>
              <a:t>(1)</a:t>
            </a:r>
          </a:p>
          <a:p>
            <a:pPr marL="0" indent="0">
              <a:buNone/>
            </a:pPr>
            <a:r>
              <a:rPr lang="en-ID" dirty="0"/>
              <a:t>dataset = </a:t>
            </a:r>
            <a:r>
              <a:rPr lang="en-ID" dirty="0" err="1"/>
              <a:t>version.download</a:t>
            </a:r>
            <a:r>
              <a:rPr lang="en-ID" dirty="0"/>
              <a:t>("yolov9")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453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D6F081-5809-43C4-8ABB-9B540866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program </a:t>
            </a:r>
            <a:r>
              <a:rPr lang="en-US"/>
              <a:t>on mobile</a:t>
            </a:r>
            <a:endParaRPr lang="en-ID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AF6BCCFF-AF65-4AFE-84BF-837E96707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915" y="2530136"/>
            <a:ext cx="2962169" cy="3449101"/>
          </a:xfrm>
        </p:spPr>
      </p:pic>
    </p:spTree>
    <p:extLst>
      <p:ext uri="{BB962C8B-B14F-4D97-AF65-F5344CB8AC3E}">
        <p14:creationId xmlns:p14="http://schemas.microsoft.com/office/powerpoint/2010/main" val="159194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143</Words>
  <Application>Microsoft Office PowerPoint</Application>
  <PresentationFormat>Layar Lebar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5" baseType="lpstr">
      <vt:lpstr>Inter</vt:lpstr>
      <vt:lpstr>Arial</vt:lpstr>
      <vt:lpstr>Garamond</vt:lpstr>
      <vt:lpstr>Organik</vt:lpstr>
      <vt:lpstr>Detecting diseases in plants</vt:lpstr>
      <vt:lpstr>Objective</vt:lpstr>
      <vt:lpstr>Information: from roboflow</vt:lpstr>
      <vt:lpstr>Trying Model</vt:lpstr>
      <vt:lpstr>Data mAP</vt:lpstr>
      <vt:lpstr>Data information loss</vt:lpstr>
      <vt:lpstr>Data</vt:lpstr>
      <vt:lpstr>Code</vt:lpstr>
      <vt:lpstr>Try program on mobile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diseases in plants</dc:title>
  <dc:creator>Bagus Satrio</dc:creator>
  <cp:lastModifiedBy>Bagus Satrio</cp:lastModifiedBy>
  <cp:revision>2</cp:revision>
  <dcterms:created xsi:type="dcterms:W3CDTF">2024-03-17T16:24:30Z</dcterms:created>
  <dcterms:modified xsi:type="dcterms:W3CDTF">2024-03-17T16:27:41Z</dcterms:modified>
</cp:coreProperties>
</file>