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99BD-FC6E-43DB-9E44-1E328E73211C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AC7B-0EDB-4C59-AF5F-9C4E33313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99BD-FC6E-43DB-9E44-1E328E73211C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AC7B-0EDB-4C59-AF5F-9C4E33313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4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99BD-FC6E-43DB-9E44-1E328E73211C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AC7B-0EDB-4C59-AF5F-9C4E33313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8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99BD-FC6E-43DB-9E44-1E328E73211C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AC7B-0EDB-4C59-AF5F-9C4E33313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5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99BD-FC6E-43DB-9E44-1E328E73211C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AC7B-0EDB-4C59-AF5F-9C4E33313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3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99BD-FC6E-43DB-9E44-1E328E73211C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AC7B-0EDB-4C59-AF5F-9C4E33313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3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99BD-FC6E-43DB-9E44-1E328E73211C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AC7B-0EDB-4C59-AF5F-9C4E33313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9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99BD-FC6E-43DB-9E44-1E328E73211C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AC7B-0EDB-4C59-AF5F-9C4E33313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63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99BD-FC6E-43DB-9E44-1E328E73211C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AC7B-0EDB-4C59-AF5F-9C4E33313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4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99BD-FC6E-43DB-9E44-1E328E73211C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AC7B-0EDB-4C59-AF5F-9C4E33313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5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99BD-FC6E-43DB-9E44-1E328E73211C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3AC7B-0EDB-4C59-AF5F-9C4E33313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5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F99BD-FC6E-43DB-9E44-1E328E73211C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3AC7B-0EDB-4C59-AF5F-9C4E33313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3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Delovate</a:t>
            </a:r>
            <a:r>
              <a:rPr lang="en-US" dirty="0" smtClean="0"/>
              <a:t> PPT.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Its working!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Delovate PPT.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Delovate PPT.</dc:title>
  <dc:creator>Dell</dc:creator>
  <cp:lastModifiedBy>Dell</cp:lastModifiedBy>
  <cp:revision>1</cp:revision>
  <dcterms:created xsi:type="dcterms:W3CDTF">2024-08-08T09:14:32Z</dcterms:created>
  <dcterms:modified xsi:type="dcterms:W3CDTF">2024-08-08T09:15:20Z</dcterms:modified>
</cp:coreProperties>
</file>