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32D2E-364C-4130-97CD-61E8313EAA68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C1FF-3B57-4573-9B74-9F7A87A08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99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32D2E-364C-4130-97CD-61E8313EAA68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C1FF-3B57-4573-9B74-9F7A87A08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7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32D2E-364C-4130-97CD-61E8313EAA68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C1FF-3B57-4573-9B74-9F7A87A08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23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32D2E-364C-4130-97CD-61E8313EAA68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C1FF-3B57-4573-9B74-9F7A87A08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09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32D2E-364C-4130-97CD-61E8313EAA68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C1FF-3B57-4573-9B74-9F7A87A08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87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32D2E-364C-4130-97CD-61E8313EAA68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C1FF-3B57-4573-9B74-9F7A87A08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6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32D2E-364C-4130-97CD-61E8313EAA68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C1FF-3B57-4573-9B74-9F7A87A08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92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32D2E-364C-4130-97CD-61E8313EAA68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C1FF-3B57-4573-9B74-9F7A87A08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59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32D2E-364C-4130-97CD-61E8313EAA68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C1FF-3B57-4573-9B74-9F7A87A08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6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32D2E-364C-4130-97CD-61E8313EAA68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C1FF-3B57-4573-9B74-9F7A87A08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05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32D2E-364C-4130-97CD-61E8313EAA68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C1FF-3B57-4573-9B74-9F7A87A08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60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32D2E-364C-4130-97CD-61E8313EAA68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7C1FF-3B57-4573-9B74-9F7A87A08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22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02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43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458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01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453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Sachin Goel1</dc:creator>
  <cp:lastModifiedBy>Sachin Goel1</cp:lastModifiedBy>
  <cp:revision>1</cp:revision>
  <dcterms:created xsi:type="dcterms:W3CDTF">2019-07-01T04:58:38Z</dcterms:created>
  <dcterms:modified xsi:type="dcterms:W3CDTF">2019-07-01T04:58:53Z</dcterms:modified>
</cp:coreProperties>
</file>