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2C3E50"/>
                </a:solidFill>
              </a:defRPr>
            </a:pPr>
            <a:r>
              <a:t>Evolution of AI Coding Agents in App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AI Coding Agents: Revolutionizing App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AI coding agents have significantly impacted the app development process by enhancing efficiency, accuracy, and speed.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These agents can automatically generate code snippets, identify bugs, and optimize performance, reducing the need for manual intervention.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For example, GitHub Copilot, powered by OpenAI's Codex, assists developers by providing intelligent code suggestions based on natural language descriptions.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Enhanced Collaboration and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AI coding agents promote collaboration among team members by simplifying complex coding tasks and streamlining the development cycle.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They enable developers to focus on higher-level problem-solving tasks, leading to increased productivity and faster project delivery.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By automating repetitive coding tasks, AI agents allow developers to allocate more time to innovation and creativity.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Challenges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Despite their benefits, AI coding agents raise concerns regarding data security, intellectual property rights, and algorithm bias.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Developers need to ensure that sensitive information is not exposed to AI systems and that proper data protection measures are in place.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Additionally, ethical considerations around AI-generated code and potential biases in the algorithms used must be addressed to maintain trust and accountability.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Future Trends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5F5"/>
            </a:gs>
            <a:gs pos="100000">
              <a:srgbClr val="E0E0E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The future of AI coding agents in app development is promising, with advancements in natural language processing and machine learning.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AI agents are expected to become more sophisticated, offering personalized coding suggestions tailored to individual developers' preferences.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As AI technologies continue to evolve, developers can leverage these tools to create innovative apps more efficiently and effectively.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