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>
                <a:solidFill>
                  <a:srgbClr val="2C3E50"/>
                </a:solidFill>
              </a:defRPr>
            </a:pPr>
            <a:r>
              <a:t>The Future of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Exploring the Ethical Implications and Responsibilities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2 Ethical Implications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4495E"/>
                </a:solidFill>
              </a:defRPr>
            </a:pPr>
            <a:r>
              <a:t>As AI becomes more sophisticated, it raises concerns about privacy and data security.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Ensuring transparency in AI decision-making processes to avoid bias and discrimination.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Companies and policymakers must collaborate to establish guidelines for the ethical use of AI.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3 Balancing Automation with Job Displacement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4495E"/>
                </a:solidFill>
              </a:defRPr>
            </a:pPr>
            <a:r>
              <a:t>Automation has the potential to streamline processes and increase efficiency in industries.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However, it also poses a threat of job displacement, requiring a focus on upskilling the workforce.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Examples like Amazon's use of robots in warehouses highlight the need for retraining programs for affected workers.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4 Advancements in Healthcare and Personalized Medicine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4495E"/>
                </a:solidFill>
              </a:defRPr>
            </a:pPr>
            <a:r>
              <a:t>AI has the ability to analyze vast amounts of medical data to personalize treatment plans.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Predictive analytics can help in early disease detection and prevention.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Companies like IBM Watson Health are using AI to assist doctors in making more accurate diagnoses.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2C3E50"/>
                </a:solidFill>
              </a:defRPr>
            </a:pPr>
            <a:r>
              <a:t>5 Embracing the Potential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34495E"/>
                </a:solidFill>
              </a:defRPr>
            </a:pPr>
            <a:r>
              <a:t>Collaboration between humans and AI can lead to innovative solutions in various industries.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Investing in AI research and development is crucial for staying competitive in the global market.</a:t>
            </a:r>
          </a:p>
          <a:p>
            <a:pPr>
              <a:defRPr sz="1800">
                <a:solidFill>
                  <a:srgbClr val="34495E"/>
                </a:solidFill>
              </a:defRPr>
            </a:pPr>
            <a:r>
              <a:t>Educating the public about AI can help in dispelling common misconceptions and fears.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