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pattFill prst="pct10">
          <a:fgClr>
            <a:srgbClr val="FFFFFF"/>
          </a:fgClr>
          <a:bgClr>
            <a:srgbClr val="F1C40F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>
                <a:solidFill>
                  <a:srgbClr val="E74C3C"/>
                </a:solidFill>
              </a:defRPr>
            </a:pPr>
            <a:r>
              <a:t>The Future of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2C3E50"/>
                </a:solidFill>
              </a:defRPr>
            </a:pPr>
            <a:r>
              <a:t>Embracing AI for Business Transformation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pattFill prst="pct10">
          <a:fgClr>
            <a:srgbClr val="FFFFFF"/>
          </a:fgClr>
          <a:bgClr>
            <a:srgbClr val="F1C40F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E74C3C"/>
                </a:solidFill>
              </a:defRPr>
            </a:pPr>
            <a:r>
              <a:t>2 Ethical Considerations in AI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2C3E50"/>
                </a:solidFill>
              </a:defRPr>
            </a:pPr>
            <a:r>
              <a:t>Ensuring transparency and accountability in AI algorithms</a:t>
            </a:r>
          </a:p>
          <a:p>
            <a:pPr>
              <a:defRPr sz="1800">
                <a:solidFill>
                  <a:srgbClr val="2C3E50"/>
                </a:solidFill>
              </a:defRPr>
            </a:pPr>
            <a:r>
              <a:t>Addressing bias and discrimination in AI systems</a:t>
            </a:r>
          </a:p>
          <a:p>
            <a:pPr>
              <a:defRPr sz="1800">
                <a:solidFill>
                  <a:srgbClr val="2C3E50"/>
                </a:solidFill>
              </a:defRPr>
            </a:pPr>
            <a:r>
              <a:t>Implementing ethical guidelines for data usage and privacy protection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pattFill prst="pct10">
          <a:fgClr>
            <a:srgbClr val="FFFFFF"/>
          </a:fgClr>
          <a:bgClr>
            <a:srgbClr val="F1C40F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E74C3C"/>
                </a:solidFill>
              </a:defRPr>
            </a:pPr>
            <a:r>
              <a:t>3 Advancements in AI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2C3E50"/>
                </a:solidFill>
              </a:defRPr>
            </a:pPr>
            <a:r>
              <a:t>Deep learning for more complex problem-solving</a:t>
            </a:r>
          </a:p>
          <a:p>
            <a:pPr>
              <a:defRPr sz="1800">
                <a:solidFill>
                  <a:srgbClr val="2C3E50"/>
                </a:solidFill>
              </a:defRPr>
            </a:pPr>
            <a:r>
              <a:t>Integration of AI with IoT for smart devices and systems</a:t>
            </a:r>
          </a:p>
          <a:p>
            <a:pPr>
              <a:defRPr sz="1800">
                <a:solidFill>
                  <a:srgbClr val="2C3E50"/>
                </a:solidFill>
              </a:defRPr>
            </a:pPr>
            <a:r>
              <a:t>Natural language processing for improved human-computer interactions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pattFill prst="pct10">
          <a:fgClr>
            <a:srgbClr val="FFFFFF"/>
          </a:fgClr>
          <a:bgClr>
            <a:srgbClr val="F1C40F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E74C3C"/>
                </a:solidFill>
              </a:defRPr>
            </a:pPr>
            <a:r>
              <a:t>4 AI in Healthcare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2C3E50"/>
                </a:solidFill>
              </a:defRPr>
            </a:pPr>
            <a:r>
              <a:t>Personalized medicine through AI-driven diagnostics</a:t>
            </a:r>
          </a:p>
          <a:p>
            <a:pPr>
              <a:defRPr sz="1800">
                <a:solidFill>
                  <a:srgbClr val="2C3E50"/>
                </a:solidFill>
              </a:defRPr>
            </a:pPr>
            <a:r>
              <a:t>Predictive analytics for early disease detection</a:t>
            </a:r>
          </a:p>
          <a:p>
            <a:pPr>
              <a:defRPr sz="1800">
                <a:solidFill>
                  <a:srgbClr val="2C3E50"/>
                </a:solidFill>
              </a:defRPr>
            </a:pPr>
            <a:r>
              <a:t>Robotics for precision surgeries and patient care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pattFill prst="pct10">
          <a:fgClr>
            <a:srgbClr val="FFFFFF"/>
          </a:fgClr>
          <a:bgClr>
            <a:srgbClr val="F1C40F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E74C3C"/>
                </a:solidFill>
              </a:defRPr>
            </a:pPr>
            <a:r>
              <a:t>5 The Future Workforce with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2C3E50"/>
                </a:solidFill>
              </a:defRPr>
            </a:pPr>
            <a:r>
              <a:t>Upskilling employees for AI integration in various industries</a:t>
            </a:r>
          </a:p>
          <a:p>
            <a:pPr>
              <a:defRPr sz="1800">
                <a:solidFill>
                  <a:srgbClr val="2C3E50"/>
                </a:solidFill>
              </a:defRPr>
            </a:pPr>
            <a:r>
              <a:t>Collaboration between humans and AI for increased productivity</a:t>
            </a:r>
          </a:p>
          <a:p>
            <a:pPr>
              <a:defRPr sz="1800">
                <a:solidFill>
                  <a:srgbClr val="2C3E50"/>
                </a:solidFill>
              </a:defRPr>
            </a:pPr>
            <a:r>
              <a:t>Redefining job roles to accommodate AI technologies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