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E74C3C"/>
                </a:solidFill>
              </a:defRPr>
            </a:pPr>
            <a:r>
              <a:t>The Future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Exploring the potential impact of artificial intelligence on various industries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2 AI in Healthcare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AI-powered diagnostic tools can analyze medical images with higher accuracy than human experts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Predictive analytics can help healthcare providers identify at-risk patients and intervene proactively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AI chatbots can provide round-the-clock assistance to patients, improving access to healthcare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3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Personalized learning platforms powered by AI can adapt to individual student needs and learning styles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AI can automate administrative tasks for teachers, allowing them to focus more on student engagement and development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Virtual tutors using AI can provide additional support to students outside of regular classroom hours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4 AI in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Autonomous vehicles equipped with AI can improve road safety and reduce accidents caused by human error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AI algorithms can optimize traffic flow, reducing congestion and travel times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Predictive maintenance powered by AI can help prevent breakdowns and improve the efficiency of transportation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pattFill prst="pct10">
          <a:fgClr>
            <a:srgbClr val="FFFFFF"/>
          </a:fgClr>
          <a:bgClr>
            <a:srgbClr val="F1C40F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E74C3C"/>
                </a:solidFill>
              </a:defRPr>
            </a:pPr>
            <a:r>
              <a:t>5 AI in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AI-powered data analytics can provide valuable insights for decision-making and strategic planning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Chatbots and virtual assistants can enhance customer service and streamline interactions with clients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AI-driven marketing tools can segment audiences and personalize campaigns for better engagement and conversion 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