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C3E50"/>
                </a:solidFill>
              </a:defRPr>
            </a:pPr>
            <a:r>
              <a:t>The Influence of AI on Academic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AI Revolutionizing Academic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AI algorithms can process vast amounts of data quickly, enabling researchers to analyze complex datasets in a fraction of the time it would take manually.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Machine learning models can identify patterns, trends, and correlations within research data, leading to new insights and discoveries.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For example, AI has been used to analyze genetic data to identify potential links between certain genes and diseases, accelerating medical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Enhancing Research Efficiency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AI tools can automate repetitive tasks such as data collection, data cleaning, and literature reviews, allowing researchers to focus more on the analysis and interpretation of results.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Natural language processing (NLP) algorithms can scan and summarize large volumes of research papers, helping researchers stay up-to-date with the latest developments in their field.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For instance, AI-powered citation analysis tools can assist researchers in identifying key papers and influential authors in a particular research area.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Ethical Considerations in AI-Powered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As AI becomes more prevalent in academic research, ethical considerations around data privacy, bias in algorithms, and the responsible use of AI tools are gaining importance.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Researchers must ensure that AI models are trained on diverse and representative datasets to mitigate biases and prevent discriminatory outcomes.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For example, in social science research, AI tools must be used cautiously to avoid reinforcing existing social inequalities or perpetuating harmful stereotypes.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Collaboration between AI and Human Researchers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AI is not meant to replace human researchers but to complement their skills and capabilities. Collaboration between AI systems and human researchers can lead to more innovative and impactful research outcomes.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Human researchers can provide context, critical thinking, and creativity, while AI can offer data processing power and analytical capabilities.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For instance, AI-powered virtual research assistants can help researchers with literature searches, data visualization, and experiment design, freeing up time for more complex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The Future of AI-Driven Academic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The integration of AI into academic research is expected to continue growing, leading to advancements in various fields, including healthcare, climate science, and social sciences.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Researchers will need to adapt to new technologies, develop AI literacy, and embrace interdisciplinary collaborations to harness the full potential of AI in research.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For example, AI-driven drug discovery algorithms are revolutionizing pharmaceutical research by predicting the efficacy of new drug candidates and speeding up the drug development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