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8F5E9"/>
            </a:gs>
            <a:gs pos="100000">
              <a:srgbClr val="C8E6C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>
                <a:solidFill>
                  <a:srgbClr val="2E7D32"/>
                </a:solidFill>
              </a:defRPr>
            </a:pPr>
            <a:r>
              <a:t>The Future of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1B5E20"/>
                </a:solidFill>
              </a:defRPr>
            </a:pPr>
            <a:r>
              <a:t>Embracing AI for Enhanced Customer Experiences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8F5E9"/>
            </a:gs>
            <a:gs pos="100000">
              <a:srgbClr val="C8E6C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E7D32"/>
                </a:solidFill>
              </a:defRPr>
            </a:pPr>
            <a:r>
              <a:t>2 Advancements in AI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1B5E20"/>
                </a:solidFill>
              </a:defRPr>
            </a:pPr>
            <a:r>
              <a:t>Increased personalization through AI algorithms based on user behavior</a:t>
            </a:r>
          </a:p>
          <a:p>
            <a:pPr>
              <a:defRPr sz="1800">
                <a:solidFill>
                  <a:srgbClr val="1B5E20"/>
                </a:solidFill>
              </a:defRPr>
            </a:pPr>
            <a:r>
              <a:t>Integration of AI-powered chatbots for real-time customer support</a:t>
            </a:r>
          </a:p>
          <a:p>
            <a:pPr>
              <a:defRPr sz="1800">
                <a:solidFill>
                  <a:srgbClr val="1B5E20"/>
                </a:solidFill>
              </a:defRPr>
            </a:pPr>
            <a:r>
              <a:t>Utilization of AI in predictive analytics to anticipate customer needs and preferences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8F5E9"/>
            </a:gs>
            <a:gs pos="100000">
              <a:srgbClr val="C8E6C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E7D32"/>
                </a:solidFill>
              </a:defRPr>
            </a:pPr>
            <a:r>
              <a:t>3 Ethical Considerations in AI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1B5E20"/>
                </a:solidFill>
              </a:defRPr>
            </a:pPr>
            <a:r>
              <a:t>Ensuring transparency in AI decision-making processes to build trust with users</a:t>
            </a:r>
          </a:p>
          <a:p>
            <a:pPr>
              <a:defRPr sz="1800">
                <a:solidFill>
                  <a:srgbClr val="1B5E20"/>
                </a:solidFill>
              </a:defRPr>
            </a:pPr>
            <a:r>
              <a:t>Addressing biases in AI algorithms to prevent discrimination</a:t>
            </a:r>
          </a:p>
          <a:p>
            <a:pPr>
              <a:defRPr sz="1800">
                <a:solidFill>
                  <a:srgbClr val="1B5E20"/>
                </a:solidFill>
              </a:defRPr>
            </a:pPr>
            <a:r>
              <a:t>Implementing regulations and guidelines to govern AI use and protect user privacy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8F5E9"/>
            </a:gs>
            <a:gs pos="100000">
              <a:srgbClr val="C8E6C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E7D32"/>
                </a:solidFill>
              </a:defRPr>
            </a:pPr>
            <a:r>
              <a:t>4 AI in Healthcare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1B5E20"/>
                </a:solidFill>
              </a:defRPr>
            </a:pPr>
            <a:r>
              <a:t>AI-enabled diagnostics for early disease detection and treatment planning</a:t>
            </a:r>
          </a:p>
          <a:p>
            <a:pPr>
              <a:defRPr sz="1800">
                <a:solidFill>
                  <a:srgbClr val="1B5E20"/>
                </a:solidFill>
              </a:defRPr>
            </a:pPr>
            <a:r>
              <a:t>Predictive analytics to improve patient outcomes and reduce healthcare costs</a:t>
            </a:r>
          </a:p>
          <a:p>
            <a:pPr>
              <a:defRPr sz="1800">
                <a:solidFill>
                  <a:srgbClr val="1B5E20"/>
                </a:solidFill>
              </a:defRPr>
            </a:pPr>
            <a:r>
              <a:t>Personalized medicine through AI-driven treatment recommendations based on genetic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8F5E9"/>
            </a:gs>
            <a:gs pos="100000">
              <a:srgbClr val="C8E6C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E7D32"/>
                </a:solidFill>
              </a:defRPr>
            </a:pPr>
            <a:r>
              <a:t>5 The Role of AI in Sustainability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1B5E20"/>
                </a:solidFill>
              </a:defRPr>
            </a:pPr>
            <a:r>
              <a:t>Optimizing energy consumption and resource allocation through AI-driven systems</a:t>
            </a:r>
          </a:p>
          <a:p>
            <a:pPr>
              <a:defRPr sz="1800">
                <a:solidFill>
                  <a:srgbClr val="1B5E20"/>
                </a:solidFill>
              </a:defRPr>
            </a:pPr>
            <a:r>
              <a:t>Monitoring and managing environmental impact through AI-powered solutions</a:t>
            </a:r>
          </a:p>
          <a:p>
            <a:pPr>
              <a:defRPr sz="1800">
                <a:solidFill>
                  <a:srgbClr val="1B5E20"/>
                </a:solidFill>
              </a:defRPr>
            </a:pPr>
            <a:r>
              <a:t>Enhancing smart city initiatives with AI technology for sustainable urban development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