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C3E50"/>
                </a:solidFill>
              </a:defRPr>
            </a:pPr>
            <a:r>
              <a:t>[Unlocking Creativity: Generative AI]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34495E"/>
                </a:solidFill>
              </a:defRPr>
            </a:pPr>
            <a:r>
              <a:t>Harnessing the power of artificial intelligence to create new and original 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[Innovation in Art and Design]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Revolutionizing the creative industry with AI-generated designs and concepts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Collaborations between artists and AI algorithms to produce unique artworks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The Grid, an AI-driven website builder that designs websites based on user preferences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[Enhancing Customer Experience]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Utilizing generative AI to personalize customer interactions and recommendations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Chatbots powered by AI for instant customer support and engagement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Netflix's recommendation algorithm uses generative AI to suggest personalized content to viewers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[Challenges and Ethical Considerations]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Ensuring fairness and transparency in AI-generated content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Guarding against misuse of generative AI for malicious purposes like deepfakes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Implementing regulations and guidelines to govern the responsible use of AI 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[Future Possibilities]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Advancements in generative AI leading to even more sophisticated and realistic outputs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Potential applications in virtual reality, gaming, and simulation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The emergence of AI-generated content as a mainstream part of everyday life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