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E7D32"/>
                </a:solidFill>
              </a:defRPr>
            </a:pPr>
            <a:r>
              <a:t>The Influence of AI on Content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AI-powered platforms like Grammarly can assist writers in improving their writing style, grammar, and tone, resulting in higher quality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Additionally, AI can generate ideas for new content based on trending topics, user preferences, and market demand, inspiring creators to explore innovative concepts.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Challenges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Despite its benefits, AI in content creation raises concerns about plagiarism, copyright infringement, and the authenticity of generated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Content creators must ensure that AI-generated content complies with ethical standards, respects intellectual property rights, and maintains transparency with audiences.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Moreover, the reliance on AI for content creation may lead to a lack of human touch and creativity, potentially impacting the authenticity and originality of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Balancing the use of AI with human creativity is crucial to maintain the integrity and uniqueness of content while leveraging AI's capabilities for efficiency and innovation.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The Future of Content Creation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As AI technology continues to advance, the future of content creation holds immense potential for collaboration between humans and machines.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AI can empower content creators with valuable tools and insights to streamline processes, enhance creativity, and deliver personalized experiences to audiences.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Artificial Intelligence (AI) is revolutionizing the way content is created and consumed in various industries.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By embracing AI in content creation responsibly and ethically, creators can unlock new opportunities for innovation, engagement, and growth in the digital landscape.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AI-powered tools can analyze data from various sources to generate personalized and targeted content for specific audiences.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For example, Netflix uses AI algorithms to recommend movies and shows based on viewers' watch history and preferences, increasing user engagement and satisfaction.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AI can also automate content creation processes, such as writing articles, designing graphics, and editing videos, saving time and resources for content creators.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Furthermore, AI can optimize content for search engines by analyzing keywords, trends, and user behavior to improve visibility and reach.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Empowering Creativity through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AI tools can provide content creators with valuable insights and suggestions to enhance their creative process.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For instance, AI can analyze audience feedback and sentiment to help creators understand what resonates with their target demographic and tailor content accordingly.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