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Advancements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Machine learning algorithms are constantly evolving, allowing AI systems to learn from data and improve over time.</a:t>
            </a:r>
          </a:p>
          <a:p>
            <a:pPr>
              <a:defRPr sz="1800"/>
            </a:pPr>
            <a:r>
              <a:t>• Deep learning, a subset of machine learning, enables AI to analyze complex data such as images and speech.</a:t>
            </a:r>
          </a:p>
          <a:p>
            <a:pPr>
              <a:defRPr sz="1800"/>
            </a:pPr>
            <a:r>
              <a:t>• Google's AlphaGo, a deep learning AI, defeated world champion Go player Lee Sedol in 2016, showcasing the power of AI in strategic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 Ethical Implications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As AI becomes more prevalent, concerns around data privacy and algorithm bias are on the rise.</a:t>
            </a:r>
          </a:p>
          <a:p>
            <a:pPr>
              <a:defRPr sz="1800"/>
            </a:pPr>
            <a:r>
              <a:t>• Companies like Amazon have faced criticism for biased AI hiring tools that favored certain demographics.</a:t>
            </a:r>
          </a:p>
          <a:p>
            <a:pPr>
              <a:defRPr sz="1800"/>
            </a:pPr>
            <a:r>
              <a:t>• Implementing ethical guidelines and regulations is essential to ensure AI is used responsibly and fairly in society.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AI is transforming healthcare with applications in diagnostic imaging, personalized treatment plans, and drug discovery.</a:t>
            </a:r>
          </a:p>
          <a:p>
            <a:pPr>
              <a:defRPr sz="1800"/>
            </a:pPr>
            <a:r>
              <a:t>• IBM's Watson Health uses AI to analyze and interpret medical data to assist healthcare professionals in making informed decisions.</a:t>
            </a:r>
          </a:p>
          <a:p>
            <a:pPr>
              <a:defRPr sz="1800"/>
            </a:pPr>
            <a:r>
              <a:t>• The global AI in healthcare market is projected to reach $45.2 billion by 2026, driving innovation and improving patient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The future of AI holds limitless possibilities, from autonomous vehicles to smart cities and beyond.</a:t>
            </a:r>
          </a:p>
          <a:p>
            <a:pPr>
              <a:defRPr sz="1800"/>
            </a:pPr>
            <a:r>
              <a:t>• Advancements in AI ethics, transparency, and accountability will shape how AI is integrated into society.</a:t>
            </a:r>
          </a:p>
          <a:p>
            <a:pPr>
              <a:defRPr sz="1800"/>
            </a:pPr>
            <a:r>
              <a:t>• Embracing AI responsibly and ethically will be crucial in harnessing its full potential for the benefit of humanity.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