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E74C3C"/>
                </a:solidFill>
              </a:defRPr>
            </a:pPr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Embracing AI: Navigating the Fourth Industrial Revolution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2 Ethical Considerations in AI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F63A8"/>
                </a:solidFill>
              </a:defRPr>
            </a:pPr>
            <a:r>
              <a:t>Ensuring transparency and accountability in AI algorithms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Addressing bias and discrimination in AI systems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Establishing clear guidelines for AI governance and regulation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3 AI Integration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F63A8"/>
                </a:solidFill>
              </a:defRPr>
            </a:pPr>
            <a:r>
              <a:t>Personalized healthcare through AI-driven diagnostics and treatment plans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Autonomous vehicles revolutionizing transportation and reducing accidents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AI-powered virtual assistants enhancing productivity and convenience in daily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4 AI in Business and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F63A8"/>
                </a:solidFill>
              </a:defRPr>
            </a:pPr>
            <a:r>
              <a:t>Predictive analytics optimizing supply chain management and production processes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Enhanced customer service through AI chatbots and sentiment analysis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Increased efficiency and cost savings in manufacturing and logistics with AI-driven automation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5 The Future Workforce in an AI-driven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F63A8"/>
                </a:solidFill>
              </a:defRPr>
            </a:pPr>
            <a:r>
              <a:t>Upskilling and reskilling employees for AI-related roles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Collaboration between humans and AI to maximize productivity and innovation</a:t>
            </a:r>
          </a:p>
          <a:p>
            <a:pPr>
              <a:defRPr sz="1800">
                <a:solidFill>
                  <a:srgbClr val="1F63A8"/>
                </a:solidFill>
              </a:defRPr>
            </a:pPr>
            <a:r>
              <a:t>Redefining job roles and responsibilities to adapt to the evolving AI landscape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