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AI Applications in Entrepreneurship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3497580" cy="1783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1800"/>
            </a:pPr>
            <a:r>
              <a:t>AI-powered analytics can help entrepreneurs make data-driven decisions</a:t>
            </a:r>
          </a:p>
          <a:p>
            <a:pPr>
              <a:spcAft>
                <a:spcPts val="1000"/>
              </a:spcAft>
              <a:defRPr sz="1800"/>
            </a:pPr>
            <a:r>
              <a:t>Chatbots and virtual assistants provide 24/7 customer support</a:t>
            </a:r>
          </a:p>
          <a:p>
            <a:pPr>
              <a:spcAft>
                <a:spcPts val="1000"/>
              </a:spcAft>
              <a:defRPr sz="1800"/>
            </a:pPr>
            <a:r>
              <a:t>Predictive analytics help anticipate market trends</a:t>
            </a:r>
          </a:p>
          <a:p>
            <a:pPr>
              <a:spcAft>
                <a:spcPts val="1000"/>
              </a:spcAft>
              <a:defRPr sz="1800"/>
            </a:pPr>
            <a:r>
              <a:t>AI-driven marketing optimizes ad spend and improves conversion</a:t>
            </a:r>
          </a:p>
          <a:p>
            <a:pPr>
              <a:spcAft>
                <a:spcPts val="1000"/>
              </a:spcAft>
              <a:defRPr sz="1800"/>
            </a:pPr>
            <a:r>
              <a:t>Automation reduces operational costs for startups</a:t>
            </a:r>
          </a:p>
        </p:txBody>
      </p:sp>
      <p:pic>
        <p:nvPicPr>
          <p:cNvPr id="5" name="Picture 4" descr="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80" y="1005840"/>
            <a:ext cx="4274820" cy="5212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640080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B4B4B4"/>
                </a:solidFill>
              </a:defRPr>
            </a:pPr>
            <a:r>
              <a:t>Generated by Decklyst (Free)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