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5"/>
    </p:embeddedFont>
    <p:embeddedFont>
      <p:font typeface="Julius Sans One" panose="020B0604020202020204" charset="0"/>
      <p:regular r:id="rId6"/>
    </p:embeddedFont>
    <p:embeddedFont>
      <p:font typeface="Questrial" pitchFamily="2" charset="0"/>
      <p:regular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D4B107-1257-48AF-91B8-8CA61A4209E4}">
  <a:tblStyle styleId="{01D4B107-1257-48AF-91B8-8CA61A4209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47f2e9a217_0_2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47f2e9a217_0_2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47f2e9a217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47f2e9a217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38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rgbClr val="3838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603058" y="1948236"/>
            <a:ext cx="4543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16899" y="4037775"/>
            <a:ext cx="58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rgbClr val="383838"/>
          </a:solidFill>
          <a:ln w="9525" cap="flat" cmpd="sng">
            <a:solidFill>
              <a:srgbClr val="DBDB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6250" y="597425"/>
            <a:ext cx="789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6250" y="1304875"/>
            <a:ext cx="789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6250" y="597425"/>
            <a:ext cx="789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6250" y="1304875"/>
            <a:ext cx="789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3"/>
          <p:cNvSpPr txBox="1">
            <a:spLocks noGrp="1"/>
          </p:cNvSpPr>
          <p:nvPr>
            <p:ph type="ctrTitle"/>
          </p:nvPr>
        </p:nvSpPr>
        <p:spPr>
          <a:xfrm>
            <a:off x="3603058" y="1948236"/>
            <a:ext cx="4543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0" name="Google Shape;440;p63"/>
          <p:cNvSpPr txBox="1">
            <a:spLocks noGrp="1"/>
          </p:cNvSpPr>
          <p:nvPr>
            <p:ph type="subTitle" idx="1"/>
          </p:nvPr>
        </p:nvSpPr>
        <p:spPr>
          <a:xfrm>
            <a:off x="2316899" y="4037775"/>
            <a:ext cx="58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41" name="Google Shape;441;p63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4"/>
          <p:cNvSpPr txBox="1">
            <a:spLocks noGrp="1"/>
          </p:cNvSpPr>
          <p:nvPr>
            <p:ph type="title"/>
          </p:nvPr>
        </p:nvSpPr>
        <p:spPr>
          <a:xfrm>
            <a:off x="626250" y="597425"/>
            <a:ext cx="789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447" name="Google Shape;447;p64"/>
          <p:cNvSpPr txBox="1">
            <a:spLocks noGrp="1"/>
          </p:cNvSpPr>
          <p:nvPr>
            <p:ph type="body" idx="1"/>
          </p:nvPr>
        </p:nvSpPr>
        <p:spPr>
          <a:xfrm>
            <a:off x="626250" y="1152475"/>
            <a:ext cx="726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u="none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448" name="Google Shape;448;p64"/>
          <p:cNvCxnSpPr/>
          <p:nvPr/>
        </p:nvCxnSpPr>
        <p:spPr>
          <a:xfrm>
            <a:off x="819525" y="113973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000000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Questrial</vt:lpstr>
      <vt:lpstr>Julius Sans One</vt:lpstr>
      <vt:lpstr>Didact Gothic</vt:lpstr>
      <vt:lpstr>Arial</vt:lpstr>
      <vt:lpstr>Minimalist Grayscale Pitch Deck XL by Slidesgo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Kwamena</dc:creator>
  <cp:lastModifiedBy>Lawrence  Kwamena</cp:lastModifiedBy>
  <cp:revision>1</cp:revision>
  <dcterms:modified xsi:type="dcterms:W3CDTF">2025-05-06T00:28:30Z</dcterms:modified>
</cp:coreProperties>
</file>