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embeddedFontLst>
    <p:embeddedFont>
      <p:font typeface="Nunito Light" pitchFamily="2" charset="0"/>
      <p:regular r:id="rId5"/>
    </p:embeddedFont>
    <p:embeddedFont>
      <p:font typeface="Poppins" panose="020B0502040204020203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914215D-CF27-4FE9-8046-980FDC5C6828}">
  <a:tblStyle styleId="{4914215D-CF27-4FE9-8046-980FDC5C682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BD513A3-DCB5-4E7B-A3CF-766ED23E3D5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-6825" y="1613"/>
            <a:ext cx="9163538" cy="5147081"/>
            <a:chOff x="-21325" y="-6819"/>
            <a:chExt cx="9163538" cy="514708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626712" y="4610687"/>
              <a:ext cx="6515501" cy="529575"/>
              <a:chOff x="2626712" y="4610687"/>
              <a:chExt cx="6515501" cy="529575"/>
            </a:xfrm>
          </p:grpSpPr>
          <p:pic>
            <p:nvPicPr>
              <p:cNvPr id="14" name="Google Shape;14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2626712" y="4610687"/>
                <a:ext cx="6515501" cy="5295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 rot="10800000">
                <a:off x="7293388" y="4840980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-21325" y="-6819"/>
              <a:ext cx="6523526" cy="536050"/>
              <a:chOff x="-21325" y="-6819"/>
              <a:chExt cx="6523526" cy="536050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-21325" y="-6819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243800" y="239786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" name="Google Shape;19;p2"/>
          <p:cNvGrpSpPr/>
          <p:nvPr/>
        </p:nvGrpSpPr>
        <p:grpSpPr>
          <a:xfrm>
            <a:off x="-6819" y="-7400"/>
            <a:ext cx="9157637" cy="5158300"/>
            <a:chOff x="0" y="0"/>
            <a:chExt cx="9157637" cy="5158300"/>
          </a:xfrm>
        </p:grpSpPr>
        <p:pic>
          <p:nvPicPr>
            <p:cNvPr id="20" name="Google Shape;20;p2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7906088" y="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0" y="3906750"/>
              <a:ext cx="1251550" cy="12515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7"/>
          <p:cNvSpPr txBox="1">
            <a:spLocks noGrp="1"/>
          </p:cNvSpPr>
          <p:nvPr>
            <p:ph type="title"/>
          </p:nvPr>
        </p:nvSpPr>
        <p:spPr>
          <a:xfrm>
            <a:off x="713225" y="987538"/>
            <a:ext cx="4294800" cy="10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713225" y="2109663"/>
            <a:ext cx="4294800" cy="250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romanLcPeriod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rabicPeriod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AutoNum type="alphaLcPeriod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rabicPeriod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alphaLcPeriod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>
            <a:spLocks noGrp="1"/>
          </p:cNvSpPr>
          <p:nvPr>
            <p:ph type="pic" idx="2"/>
          </p:nvPr>
        </p:nvSpPr>
        <p:spPr>
          <a:xfrm>
            <a:off x="5643775" y="539500"/>
            <a:ext cx="2787000" cy="40644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 flipH="1">
            <a:off x="-25" y="4170725"/>
            <a:ext cx="972775" cy="972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7"/>
          <p:cNvPicPr preferRelativeResize="0"/>
          <p:nvPr/>
        </p:nvPicPr>
        <p:blipFill rotWithShape="1">
          <a:blip r:embed="rId4">
            <a:alphaModFix/>
          </a:blip>
          <a:srcRect t="129" b="129"/>
          <a:stretch/>
        </p:blipFill>
        <p:spPr>
          <a:xfrm rot="-5400000">
            <a:off x="7509601" y="3503753"/>
            <a:ext cx="1716695" cy="130794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7"/>
          <p:cNvGrpSpPr/>
          <p:nvPr/>
        </p:nvGrpSpPr>
        <p:grpSpPr>
          <a:xfrm>
            <a:off x="0" y="0"/>
            <a:ext cx="5837899" cy="536050"/>
            <a:chOff x="0" y="0"/>
            <a:chExt cx="5837899" cy="536050"/>
          </a:xfrm>
        </p:grpSpPr>
        <p:pic>
          <p:nvPicPr>
            <p:cNvPr id="64" name="Google Shape;64;p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0" y="0"/>
              <a:ext cx="5837899" cy="536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65125" y="2466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69" name="Google Shape;69;p8"/>
          <p:cNvPicPr preferRelativeResize="0"/>
          <p:nvPr/>
        </p:nvPicPr>
        <p:blipFill rotWithShape="1">
          <a:blip r:embed="rId3">
            <a:alphaModFix/>
          </a:blip>
          <a:srcRect b="22420"/>
          <a:stretch/>
        </p:blipFill>
        <p:spPr>
          <a:xfrm rot="5400000">
            <a:off x="-257665" y="461283"/>
            <a:ext cx="1768000" cy="1047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7890675" y="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1" name="Google Shape;71;p8"/>
          <p:cNvGrpSpPr/>
          <p:nvPr/>
        </p:nvGrpSpPr>
        <p:grpSpPr>
          <a:xfrm>
            <a:off x="3881699" y="4752250"/>
            <a:ext cx="5260526" cy="388025"/>
            <a:chOff x="3881699" y="4752250"/>
            <a:chExt cx="5260526" cy="388025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3881699" y="4752250"/>
              <a:ext cx="5260526" cy="388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911768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-1" y="2100"/>
            <a:ext cx="9144001" cy="5141388"/>
            <a:chOff x="-1" y="2100"/>
            <a:chExt cx="9144001" cy="5141388"/>
          </a:xfrm>
        </p:grpSpPr>
        <p:pic>
          <p:nvPicPr>
            <p:cNvPr id="79" name="Google Shape;79;p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5400000" flipH="1">
              <a:off x="8171225" y="210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0" name="Google Shape;80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5400000" flipH="1">
              <a:off x="-1" y="417071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1" name="Google Shape;81;p9"/>
          <p:cNvGrpSpPr/>
          <p:nvPr/>
        </p:nvGrpSpPr>
        <p:grpSpPr>
          <a:xfrm rot="10800000">
            <a:off x="0" y="2100"/>
            <a:ext cx="4881173" cy="365700"/>
            <a:chOff x="4261050" y="4610675"/>
            <a:chExt cx="4881173" cy="365700"/>
          </a:xfrm>
        </p:grpSpPr>
        <p:pic>
          <p:nvPicPr>
            <p:cNvPr id="82" name="Google Shape;82;p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4261050" y="4610675"/>
              <a:ext cx="4881173" cy="365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3" name="Google Shape;83;p9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 rot="10800000">
              <a:off x="7293388" y="475903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39" name="Google Shape;239;p23"/>
          <p:cNvGrpSpPr/>
          <p:nvPr/>
        </p:nvGrpSpPr>
        <p:grpSpPr>
          <a:xfrm>
            <a:off x="0" y="0"/>
            <a:ext cx="6523526" cy="369900"/>
            <a:chOff x="0" y="0"/>
            <a:chExt cx="6523526" cy="369900"/>
          </a:xfrm>
        </p:grpSpPr>
        <p:pic>
          <p:nvPicPr>
            <p:cNvPr id="240" name="Google Shape;240;p2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0" y="0"/>
              <a:ext cx="6523526" cy="369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65125" y="15045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" name="Google Shape;242;p23"/>
          <p:cNvGrpSpPr/>
          <p:nvPr/>
        </p:nvGrpSpPr>
        <p:grpSpPr>
          <a:xfrm>
            <a:off x="0" y="0"/>
            <a:ext cx="9144000" cy="5143512"/>
            <a:chOff x="0" y="0"/>
            <a:chExt cx="9144000" cy="5143512"/>
          </a:xfrm>
        </p:grpSpPr>
        <p:pic>
          <p:nvPicPr>
            <p:cNvPr id="243" name="Google Shape;243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171225" y="0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" name="Google Shape;244;p2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0" y="4170737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oogle Shape;301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t="129" b="129"/>
          <a:stretch/>
        </p:blipFill>
        <p:spPr>
          <a:xfrm rot="-5400000">
            <a:off x="-145124" y="3582752"/>
            <a:ext cx="1716695" cy="1307947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06088" y="-13650"/>
            <a:ext cx="1251550" cy="12515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5" name="Google Shape;305;p30"/>
          <p:cNvGrpSpPr/>
          <p:nvPr/>
        </p:nvGrpSpPr>
        <p:grpSpPr>
          <a:xfrm>
            <a:off x="0" y="-13638"/>
            <a:ext cx="8878852" cy="4923618"/>
            <a:chOff x="0" y="-13638"/>
            <a:chExt cx="8878852" cy="4923618"/>
          </a:xfrm>
        </p:grpSpPr>
        <p:pic>
          <p:nvPicPr>
            <p:cNvPr id="306" name="Google Shape;306;p3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10800000">
              <a:off x="7293388" y="4840980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07" name="Google Shape;307;p30"/>
            <p:cNvGrpSpPr/>
            <p:nvPr/>
          </p:nvGrpSpPr>
          <p:grpSpPr>
            <a:xfrm>
              <a:off x="0" y="-13638"/>
              <a:ext cx="6523526" cy="536050"/>
              <a:chOff x="0" y="-13638"/>
              <a:chExt cx="6523526" cy="536050"/>
            </a:xfrm>
          </p:grpSpPr>
          <p:pic>
            <p:nvPicPr>
              <p:cNvPr id="308" name="Google Shape;308;p30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0" y="-13638"/>
                <a:ext cx="6523526" cy="5360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9" name="Google Shape;309;p30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265125" y="232968"/>
                <a:ext cx="1585464" cy="690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1" name="Google Shape;31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5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31"/>
          <p:cNvPicPr preferRelativeResize="0"/>
          <p:nvPr/>
        </p:nvPicPr>
        <p:blipFill rotWithShape="1">
          <a:blip r:embed="rId3">
            <a:alphaModFix/>
          </a:blip>
          <a:srcRect l="73637" t="129" b="129"/>
          <a:stretch/>
        </p:blipFill>
        <p:spPr>
          <a:xfrm>
            <a:off x="8632789" y="38875"/>
            <a:ext cx="452574" cy="13079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3" name="Google Shape;313;p31"/>
          <p:cNvGrpSpPr/>
          <p:nvPr/>
        </p:nvGrpSpPr>
        <p:grpSpPr>
          <a:xfrm>
            <a:off x="-26" y="-20456"/>
            <a:ext cx="972776" cy="5162894"/>
            <a:chOff x="-26" y="-20456"/>
            <a:chExt cx="972776" cy="5162894"/>
          </a:xfrm>
        </p:grpSpPr>
        <p:pic>
          <p:nvPicPr>
            <p:cNvPr id="314" name="Google Shape;314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flipH="1">
              <a:off x="-25" y="-20456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5" name="Google Shape;315;p31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 rot="5400000" flipH="1">
              <a:off x="-26" y="4169663"/>
              <a:ext cx="972775" cy="97277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" name="Google Shape;316;p31"/>
          <p:cNvGrpSpPr/>
          <p:nvPr/>
        </p:nvGrpSpPr>
        <p:grpSpPr>
          <a:xfrm rot="10800000">
            <a:off x="5368113" y="4784100"/>
            <a:ext cx="3789523" cy="359400"/>
            <a:chOff x="-13638" y="0"/>
            <a:chExt cx="3789523" cy="359400"/>
          </a:xfrm>
        </p:grpSpPr>
        <p:pic>
          <p:nvPicPr>
            <p:cNvPr id="317" name="Google Shape;317;p31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-13638" y="0"/>
              <a:ext cx="3789523" cy="359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8" name="Google Shape;318;p31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65125" y="145205"/>
              <a:ext cx="1585464" cy="69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4" r:id="rId3"/>
    <p:sldLayoutId id="2147483655" r:id="rId4"/>
    <p:sldLayoutId id="2147483656" r:id="rId5"/>
    <p:sldLayoutId id="2147483658" r:id="rId6"/>
    <p:sldLayoutId id="2147483669" r:id="rId7"/>
    <p:sldLayoutId id="2147483676" r:id="rId8"/>
    <p:sldLayoutId id="2147483677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ctrTitle"/>
          </p:nvPr>
        </p:nvSpPr>
        <p:spPr>
          <a:xfrm>
            <a:off x="972300" y="1482800"/>
            <a:ext cx="7199400" cy="147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0" name="Google Shape;330;p35"/>
          <p:cNvSpPr txBox="1">
            <a:spLocks noGrp="1"/>
          </p:cNvSpPr>
          <p:nvPr>
            <p:ph type="subTitle" idx="1"/>
          </p:nvPr>
        </p:nvSpPr>
        <p:spPr>
          <a:xfrm>
            <a:off x="972300" y="3239202"/>
            <a:ext cx="7199400" cy="4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7" name="Google Shape;337;p36"/>
          <p:cNvSpPr txBox="1"/>
          <p:nvPr/>
        </p:nvSpPr>
        <p:spPr>
          <a:xfrm>
            <a:off x="720000" y="1281799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dustrial Preliminary Project by Slidesgo">
  <a:themeElements>
    <a:clrScheme name="Simple Light">
      <a:dk1>
        <a:srgbClr val="202A41"/>
      </a:dk1>
      <a:lt1>
        <a:srgbClr val="FFFFFF"/>
      </a:lt1>
      <a:dk2>
        <a:srgbClr val="516988"/>
      </a:dk2>
      <a:lt2>
        <a:srgbClr val="D3E1F1"/>
      </a:lt2>
      <a:accent1>
        <a:srgbClr val="90ABCE"/>
      </a:accent1>
      <a:accent2>
        <a:srgbClr val="6E86A5"/>
      </a:accent2>
      <a:accent3>
        <a:srgbClr val="F5F4F3"/>
      </a:accent3>
      <a:accent4>
        <a:srgbClr val="FFFFFF"/>
      </a:accent4>
      <a:accent5>
        <a:srgbClr val="FFFFFF"/>
      </a:accent5>
      <a:accent6>
        <a:srgbClr val="FFFFFF"/>
      </a:accent6>
      <a:hlink>
        <a:srgbClr val="202A4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Poppins</vt:lpstr>
      <vt:lpstr>Arial</vt:lpstr>
      <vt:lpstr>Nunito Light</vt:lpstr>
      <vt:lpstr>Industrial Preliminary Project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1</cp:revision>
  <dcterms:modified xsi:type="dcterms:W3CDTF">2025-05-06T00:12:47Z</dcterms:modified>
</cp:coreProperties>
</file>