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3E60AF-8F3C-4929-BF5F-97C020C11D08}">
  <a:tblStyle styleId="{633E60AF-8F3C-4929-BF5F-97C020C11D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50550F7-16A9-4ABB-952B-FE50B7BCB0B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721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8680750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8430775" y="0"/>
            <a:ext cx="713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3518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84700" y="4901150"/>
            <a:ext cx="70551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BCFE-CACA-AB36-6C23-E4E64A047D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0725" y="1273175"/>
            <a:ext cx="4689475" cy="3206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AACDBE-E201-BDA7-9A18-C0066297F8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478463" y="1273175"/>
            <a:ext cx="2674937" cy="320675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8" r:id="rId5"/>
    <p:sldLayoutId id="2147483669" r:id="rId6"/>
    <p:sldLayoutId id="214748367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080675" y="1687650"/>
            <a:ext cx="6350100" cy="143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2080675" y="318300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220050" y="1547100"/>
            <a:ext cx="70551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Poppins</vt:lpstr>
      <vt:lpstr>Clean and Neat Style Portfolio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Kwamena</dc:creator>
  <cp:lastModifiedBy>Lawrence  Kwamena</cp:lastModifiedBy>
  <cp:revision>3</cp:revision>
  <dcterms:modified xsi:type="dcterms:W3CDTF">2025-07-01T15:07:09Z</dcterms:modified>
</cp:coreProperties>
</file>