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rchivo" panose="020B0604020202020204" charset="0"/>
      <p:regular r:id="rId5"/>
      <p:bold r:id="rId6"/>
      <p:italic r:id="rId7"/>
      <p:boldItalic r:id="rId8"/>
    </p:embeddedFont>
    <p:embeddedFont>
      <p:font typeface="Archivo Black" panose="020B0604020202020204" charset="0"/>
      <p:bold r:id="rId9"/>
      <p:boldItalic r:id="rId10"/>
    </p:embeddedFont>
    <p:embeddedFont>
      <p:font typeface="Manrope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E678BF-FF7A-454B-9B2A-F4E62D24C3A9}">
  <a:tblStyle styleId="{1DE678BF-FF7A-454B-9B2A-F4E62D24C3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8075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654925" y="1312525"/>
            <a:ext cx="2852100" cy="28521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7267300" y="387525"/>
            <a:ext cx="2456449" cy="5138686"/>
            <a:chOff x="7267300" y="387525"/>
            <a:chExt cx="2456449" cy="5138686"/>
          </a:xfrm>
        </p:grpSpPr>
        <p:grpSp>
          <p:nvGrpSpPr>
            <p:cNvPr id="66" name="Google Shape;66;p6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67" name="Google Shape;67;p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10800000" flipH="1">
              <a:off x="7267300" y="3608800"/>
              <a:ext cx="2456449" cy="1917411"/>
              <a:chOff x="7267300" y="-366311"/>
              <a:chExt cx="2456449" cy="1917411"/>
            </a:xfrm>
          </p:grpSpPr>
          <p:sp>
            <p:nvSpPr>
              <p:cNvPr id="78" name="Google Shape;78;p6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5A7-2F40-A046-D964-E08EC38837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5" y="1196975"/>
            <a:ext cx="4438015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60C77E-42B0-1F65-8709-05900CDE8B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56238" y="1219200"/>
            <a:ext cx="2967037" cy="3536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5"/>
          <p:cNvGrpSpPr/>
          <p:nvPr/>
        </p:nvGrpSpPr>
        <p:grpSpPr>
          <a:xfrm>
            <a:off x="7267300" y="-374475"/>
            <a:ext cx="2456449" cy="5138686"/>
            <a:chOff x="7267300" y="-374475"/>
            <a:chExt cx="2456449" cy="5138686"/>
          </a:xfrm>
        </p:grpSpPr>
        <p:grpSp>
          <p:nvGrpSpPr>
            <p:cNvPr id="410" name="Google Shape;410;p25"/>
            <p:cNvGrpSpPr/>
            <p:nvPr/>
          </p:nvGrpSpPr>
          <p:grpSpPr>
            <a:xfrm>
              <a:off x="7432804" y="4506461"/>
              <a:ext cx="1309796" cy="257750"/>
              <a:chOff x="-6337521" y="4362225"/>
              <a:chExt cx="1309796" cy="257750"/>
            </a:xfrm>
          </p:grpSpPr>
          <p:sp>
            <p:nvSpPr>
              <p:cNvPr id="411" name="Google Shape;411;p25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25"/>
            <p:cNvGrpSpPr/>
            <p:nvPr/>
          </p:nvGrpSpPr>
          <p:grpSpPr>
            <a:xfrm>
              <a:off x="7267300" y="-374475"/>
              <a:ext cx="2456449" cy="1917411"/>
              <a:chOff x="7267300" y="-366311"/>
              <a:chExt cx="2456449" cy="1917411"/>
            </a:xfrm>
          </p:grpSpPr>
          <p:sp>
            <p:nvSpPr>
              <p:cNvPr id="422" name="Google Shape;422;p25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6"/>
          <p:cNvGrpSpPr/>
          <p:nvPr/>
        </p:nvGrpSpPr>
        <p:grpSpPr>
          <a:xfrm>
            <a:off x="7267300" y="387525"/>
            <a:ext cx="2456449" cy="5138686"/>
            <a:chOff x="7267300" y="387525"/>
            <a:chExt cx="2456449" cy="5138686"/>
          </a:xfrm>
        </p:grpSpPr>
        <p:grpSp>
          <p:nvGrpSpPr>
            <p:cNvPr id="428" name="Google Shape;428;p26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429" name="Google Shape;429;p2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6"/>
            <p:cNvGrpSpPr/>
            <p:nvPr/>
          </p:nvGrpSpPr>
          <p:grpSpPr>
            <a:xfrm rot="10800000" flipH="1">
              <a:off x="7267300" y="3608800"/>
              <a:ext cx="2456449" cy="1917411"/>
              <a:chOff x="7267300" y="-366311"/>
              <a:chExt cx="2456449" cy="1917411"/>
            </a:xfrm>
          </p:grpSpPr>
          <p:sp>
            <p:nvSpPr>
              <p:cNvPr id="440" name="Google Shape;440;p26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6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8075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5" name="Google Shape;455;p30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6" name="Google Shape;456;p30"/>
          <p:cNvGrpSpPr/>
          <p:nvPr/>
        </p:nvGrpSpPr>
        <p:grpSpPr>
          <a:xfrm>
            <a:off x="4714200" y="683716"/>
            <a:ext cx="4429800" cy="4466709"/>
            <a:chOff x="4714200" y="683716"/>
            <a:chExt cx="4429800" cy="4466709"/>
          </a:xfrm>
        </p:grpSpPr>
        <p:sp>
          <p:nvSpPr>
            <p:cNvPr id="457" name="Google Shape;457;p30"/>
            <p:cNvSpPr/>
            <p:nvPr/>
          </p:nvSpPr>
          <p:spPr>
            <a:xfrm flipH="1">
              <a:off x="4714200" y="783325"/>
              <a:ext cx="4429800" cy="43671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rot="-2700000">
              <a:off x="7675121" y="1303413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rot="-2699590">
              <a:off x="4984509" y="3275203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rot="-2699590">
              <a:off x="7108289" y="209265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rot="-2699590">
              <a:off x="6792716" y="1243005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rot="-2699590">
              <a:off x="5127485" y="3849460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0"/>
          <p:cNvGrpSpPr/>
          <p:nvPr/>
        </p:nvGrpSpPr>
        <p:grpSpPr>
          <a:xfrm>
            <a:off x="2669704" y="4362225"/>
            <a:ext cx="1309796" cy="257750"/>
            <a:chOff x="-6337521" y="4362225"/>
            <a:chExt cx="1309796" cy="257750"/>
          </a:xfrm>
        </p:grpSpPr>
        <p:sp>
          <p:nvSpPr>
            <p:cNvPr id="464" name="Google Shape;464;p30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4" name="Google Shape;474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40" t="12780" r="6140" b="28753"/>
          <a:stretch/>
        </p:blipFill>
        <p:spPr>
          <a:xfrm>
            <a:off x="5654925" y="1312525"/>
            <a:ext cx="2852100" cy="2852100"/>
          </a:xfrm>
          <a:prstGeom prst="ellipse">
            <a:avLst/>
          </a:prstGeom>
        </p:spPr>
      </p:pic>
      <p:grpSp>
        <p:nvGrpSpPr>
          <p:cNvPr id="475" name="Google Shape;475;p30"/>
          <p:cNvGrpSpPr/>
          <p:nvPr/>
        </p:nvGrpSpPr>
        <p:grpSpPr>
          <a:xfrm>
            <a:off x="4643689" y="2814981"/>
            <a:ext cx="2188531" cy="1862750"/>
            <a:chOff x="4643689" y="2814981"/>
            <a:chExt cx="2188531" cy="1862750"/>
          </a:xfrm>
        </p:grpSpPr>
        <p:sp>
          <p:nvSpPr>
            <p:cNvPr id="476" name="Google Shape;476;p30"/>
            <p:cNvSpPr/>
            <p:nvPr/>
          </p:nvSpPr>
          <p:spPr>
            <a:xfrm rot="-2700000">
              <a:off x="5941284" y="4227394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4643689" y="2814981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Archivo Black</vt:lpstr>
      <vt:lpstr>Archivo</vt:lpstr>
      <vt:lpstr>Manrope</vt:lpstr>
      <vt:lpstr>Arial</vt:lpstr>
      <vt:lpstr>Business Administration School Center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Kwamena</dc:creator>
  <cp:lastModifiedBy>Lawrence  Kwamena</cp:lastModifiedBy>
  <cp:revision>1</cp:revision>
  <dcterms:modified xsi:type="dcterms:W3CDTF">2025-07-01T17:16:08Z</dcterms:modified>
</cp:coreProperties>
</file>