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Albert Sans" panose="020B0604020202020204" charset="0"/>
      <p:regular r:id="rId5"/>
      <p:bold r:id="rId6"/>
      <p:italic r:id="rId7"/>
      <p:boldItalic r:id="rId8"/>
    </p:embeddedFont>
    <p:embeddedFont>
      <p:font typeface="Albert Sans Medium" panose="020B0604020202020204" charset="0"/>
      <p:regular r:id="rId9"/>
      <p:bold r:id="rId10"/>
      <p:italic r:id="rId11"/>
      <p:boldItalic r:id="rId12"/>
    </p:embeddedFont>
    <p:embeddedFont>
      <p:font typeface="Atkinson Hyperlegible Next Medium" panose="020B0604020202020204" charset="0"/>
      <p:regular r:id="rId13"/>
      <p:bold r:id="rId14"/>
      <p:italic r:id="rId15"/>
      <p:boldItalic r:id="rId16"/>
    </p:embeddedFont>
    <p:embeddedFont>
      <p:font typeface="Atkinson Hyperlegible Next SemiBold" panose="020B0604020202020204" charset="0"/>
      <p:regular r:id="rId17"/>
      <p:bold r:id="rId18"/>
      <p:italic r:id="rId19"/>
      <p:boldItalic r:id="rId20"/>
    </p:embeddedFont>
    <p:embeddedFont>
      <p:font typeface="Nunito Light" pitchFamily="2" charset="0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Light" panose="020B0306030504020204" pitchFamily="3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F15BB6-B7FC-48A7-8E7D-CE82C190A82F}">
  <a:tblStyle styleId="{F2F15BB6-B7FC-48A7-8E7D-CE82C190A8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font" Target="fonts/font22.fntdata"/><Relationship Id="rId3" Type="http://schemas.openxmlformats.org/officeDocument/2006/relationships/slide" Target="slides/slide2.xml"/><Relationship Id="rId21" Type="http://schemas.openxmlformats.org/officeDocument/2006/relationships/font" Target="fonts/font17.fnt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font" Target="fonts/font20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93f84bc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93f84bc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652625"/>
            <a:ext cx="42612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Atkinson Hyperlegible Next SemiBold"/>
                <a:ea typeface="Atkinson Hyperlegible Next SemiBold"/>
                <a:cs typeface="Atkinson Hyperlegible Next SemiBold"/>
                <a:sym typeface="Atkinson Hyperlegible Nex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382450"/>
            <a:ext cx="42612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230900" y="233800"/>
            <a:ext cx="967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6775500" y="-92825"/>
            <a:ext cx="2544600" cy="523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6"/>
          <p:cNvCxnSpPr/>
          <p:nvPr/>
        </p:nvCxnSpPr>
        <p:spPr>
          <a:xfrm>
            <a:off x="-230900" y="233800"/>
            <a:ext cx="967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6"/>
          <p:cNvSpPr/>
          <p:nvPr/>
        </p:nvSpPr>
        <p:spPr>
          <a:xfrm rot="5400000">
            <a:off x="6353650" y="2289750"/>
            <a:ext cx="5182200" cy="56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1909-BA80-C271-79D5-D104DA4204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5" y="1257300"/>
            <a:ext cx="4841875" cy="331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91962B-00AD-2522-3064-905C6F5C456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21363" y="1257300"/>
            <a:ext cx="2601912" cy="33147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0000" y="445026"/>
            <a:ext cx="47637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Atkinson Hyperlegible Next SemiBold"/>
                <a:ea typeface="Atkinson Hyperlegible Next SemiBold"/>
                <a:cs typeface="Atkinson Hyperlegible Next SemiBold"/>
                <a:sym typeface="Atkinson Hyperlegible N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1528800" y="1869400"/>
            <a:ext cx="4294800" cy="16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37" name="Google Shape;37;p7"/>
          <p:cNvCxnSpPr/>
          <p:nvPr/>
        </p:nvCxnSpPr>
        <p:spPr>
          <a:xfrm>
            <a:off x="-230900" y="233800"/>
            <a:ext cx="967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7"/>
          <p:cNvSpPr/>
          <p:nvPr/>
        </p:nvSpPr>
        <p:spPr>
          <a:xfrm rot="5400000">
            <a:off x="6353650" y="2289750"/>
            <a:ext cx="5182200" cy="56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135550" y="1441675"/>
            <a:ext cx="4872900" cy="11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135550" y="27846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1"/>
          <p:cNvCxnSpPr/>
          <p:nvPr/>
        </p:nvCxnSpPr>
        <p:spPr>
          <a:xfrm>
            <a:off x="-230900" y="233800"/>
            <a:ext cx="967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21"/>
          <p:cNvSpPr/>
          <p:nvPr/>
        </p:nvSpPr>
        <p:spPr>
          <a:xfrm rot="5400000">
            <a:off x="6353650" y="2289750"/>
            <a:ext cx="5182200" cy="56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2"/>
          <p:cNvCxnSpPr/>
          <p:nvPr/>
        </p:nvCxnSpPr>
        <p:spPr>
          <a:xfrm>
            <a:off x="-230900" y="233800"/>
            <a:ext cx="967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tkinson Hyperlegible Next Medium"/>
              <a:buNone/>
              <a:defRPr sz="2600">
                <a:solidFill>
                  <a:schemeClr val="dk1"/>
                </a:solidFill>
                <a:latin typeface="Atkinson Hyperlegible Next Medium"/>
                <a:ea typeface="Atkinson Hyperlegible Next Medium"/>
                <a:cs typeface="Atkinson Hyperlegible Next Medium"/>
                <a:sym typeface="Atkinson Hyperlegible N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 Next Medium"/>
              <a:buNone/>
              <a:defRPr sz="3500">
                <a:solidFill>
                  <a:schemeClr val="dk1"/>
                </a:solidFill>
                <a:latin typeface="Atkinson Hyperlegible Next Medium"/>
                <a:ea typeface="Atkinson Hyperlegible Next Medium"/>
                <a:cs typeface="Atkinson Hyperlegible Next Medium"/>
                <a:sym typeface="Atkinson Hyperlegible Nex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 Next Medium"/>
              <a:buNone/>
              <a:defRPr sz="3500">
                <a:solidFill>
                  <a:schemeClr val="dk1"/>
                </a:solidFill>
                <a:latin typeface="Atkinson Hyperlegible Next Medium"/>
                <a:ea typeface="Atkinson Hyperlegible Next Medium"/>
                <a:cs typeface="Atkinson Hyperlegible Next Medium"/>
                <a:sym typeface="Atkinson Hyperlegible Nex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 Next Medium"/>
              <a:buNone/>
              <a:defRPr sz="3500">
                <a:solidFill>
                  <a:schemeClr val="dk1"/>
                </a:solidFill>
                <a:latin typeface="Atkinson Hyperlegible Next Medium"/>
                <a:ea typeface="Atkinson Hyperlegible Next Medium"/>
                <a:cs typeface="Atkinson Hyperlegible Next Medium"/>
                <a:sym typeface="Atkinson Hyperlegible Nex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 Next Medium"/>
              <a:buNone/>
              <a:defRPr sz="3500">
                <a:solidFill>
                  <a:schemeClr val="dk1"/>
                </a:solidFill>
                <a:latin typeface="Atkinson Hyperlegible Next Medium"/>
                <a:ea typeface="Atkinson Hyperlegible Next Medium"/>
                <a:cs typeface="Atkinson Hyperlegible Next Medium"/>
                <a:sym typeface="Atkinson Hyperlegible Nex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 Next Medium"/>
              <a:buNone/>
              <a:defRPr sz="3500">
                <a:solidFill>
                  <a:schemeClr val="dk1"/>
                </a:solidFill>
                <a:latin typeface="Atkinson Hyperlegible Next Medium"/>
                <a:ea typeface="Atkinson Hyperlegible Next Medium"/>
                <a:cs typeface="Atkinson Hyperlegible Next Medium"/>
                <a:sym typeface="Atkinson Hyperlegible Nex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 Next Medium"/>
              <a:buNone/>
              <a:defRPr sz="3500">
                <a:solidFill>
                  <a:schemeClr val="dk1"/>
                </a:solidFill>
                <a:latin typeface="Atkinson Hyperlegible Next Medium"/>
                <a:ea typeface="Atkinson Hyperlegible Next Medium"/>
                <a:cs typeface="Atkinson Hyperlegible Next Medium"/>
                <a:sym typeface="Atkinson Hyperlegible Nex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 Next Medium"/>
              <a:buNone/>
              <a:defRPr sz="3500">
                <a:solidFill>
                  <a:schemeClr val="dk1"/>
                </a:solidFill>
                <a:latin typeface="Atkinson Hyperlegible Next Medium"/>
                <a:ea typeface="Atkinson Hyperlegible Next Medium"/>
                <a:cs typeface="Atkinson Hyperlegible Next Medium"/>
                <a:sym typeface="Atkinson Hyperlegible Nex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 Next Medium"/>
              <a:buNone/>
              <a:defRPr sz="3500">
                <a:solidFill>
                  <a:schemeClr val="dk1"/>
                </a:solidFill>
                <a:latin typeface="Atkinson Hyperlegible Next Medium"/>
                <a:ea typeface="Atkinson Hyperlegible Next Medium"/>
                <a:cs typeface="Atkinson Hyperlegible Next Medium"/>
                <a:sym typeface="Atkinson Hyperlegible N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ctrTitle"/>
          </p:nvPr>
        </p:nvSpPr>
        <p:spPr>
          <a:xfrm>
            <a:off x="713225" y="652625"/>
            <a:ext cx="42612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1"/>
          </p:nvPr>
        </p:nvSpPr>
        <p:spPr>
          <a:xfrm>
            <a:off x="713225" y="2382450"/>
            <a:ext cx="42612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tkinson Hyperlegible Next SemiBold"/>
              <a:ea typeface="Atkinson Hyperlegible Next SemiBold"/>
              <a:cs typeface="Atkinson Hyperlegible Next SemiBold"/>
              <a:sym typeface="Atkinson Hyperlegible Next SemiBold"/>
            </a:endParaRPr>
          </a:p>
        </p:txBody>
      </p:sp>
      <p:sp>
        <p:nvSpPr>
          <p:cNvPr id="145" name="Google Shape;145;p28"/>
          <p:cNvSpPr/>
          <p:nvPr/>
        </p:nvSpPr>
        <p:spPr>
          <a:xfrm>
            <a:off x="7613862" y="4778158"/>
            <a:ext cx="656400" cy="263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→</a:t>
            </a:r>
            <a:endParaRPr sz="1000">
              <a:solidFill>
                <a:schemeClr val="dk1"/>
              </a:solidFill>
              <a:latin typeface="Albert Sans Medium"/>
              <a:ea typeface="Albert Sans Medium"/>
              <a:cs typeface="Albert Sans Medium"/>
              <a:sym typeface="Albert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ltipurpose Business Template">
  <a:themeElements>
    <a:clrScheme name="Simple Light">
      <a:dk1>
        <a:srgbClr val="BFCE84"/>
      </a:dk1>
      <a:lt1>
        <a:srgbClr val="0E2A22"/>
      </a:lt1>
      <a:dk2>
        <a:srgbClr val="FFF9F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FCE8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(16:9)</PresentationFormat>
  <Paragraphs>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Nunito Light</vt:lpstr>
      <vt:lpstr>Albert Sans Medium</vt:lpstr>
      <vt:lpstr>Atkinson Hyperlegible Next SemiBold</vt:lpstr>
      <vt:lpstr>Atkinson Hyperlegible Next Medium</vt:lpstr>
      <vt:lpstr>Open Sans Light</vt:lpstr>
      <vt:lpstr>Arial</vt:lpstr>
      <vt:lpstr>Open Sans</vt:lpstr>
      <vt:lpstr>Albert Sans</vt:lpstr>
      <vt:lpstr>Multipurpose Business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Kwamena</dc:creator>
  <cp:lastModifiedBy>Lawrence  Kwamena</cp:lastModifiedBy>
  <cp:revision>1</cp:revision>
  <dcterms:modified xsi:type="dcterms:W3CDTF">2025-07-01T18:28:29Z</dcterms:modified>
</cp:coreProperties>
</file>