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5"/>
      <p:bold r:id="rId6"/>
      <p:italic r:id="rId7"/>
      <p:boldItalic r:id="rId8"/>
    </p:embeddedFont>
    <p:embeddedFont>
      <p:font typeface="Onest" panose="020B0604020202020204" charset="0"/>
      <p:regular r:id="rId9"/>
      <p:bold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B53A97-E97E-41EF-AC00-59FB65F8BC84}">
  <a:tblStyle styleId="{6EB53A97-E97E-41EF-AC00-59FB65F8BC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b9a103237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b9a103237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7300" y="1386863"/>
            <a:ext cx="4042500" cy="21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97300" y="3504188"/>
            <a:ext cx="4042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467651" y="704776"/>
            <a:ext cx="3733800" cy="373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t="22755" b="17953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-761924" y="-802200"/>
            <a:ext cx="11811193" cy="6058001"/>
            <a:chOff x="-761924" y="-802200"/>
            <a:chExt cx="11811193" cy="6058001"/>
          </a:xfrm>
        </p:grpSpPr>
        <p:sp>
          <p:nvSpPr>
            <p:cNvPr id="61" name="Google Shape;61;p9"/>
            <p:cNvSpPr/>
            <p:nvPr/>
          </p:nvSpPr>
          <p:spPr>
            <a:xfrm>
              <a:off x="8488550" y="2453338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8580412" y="373391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-761924" y="-802200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-509471" y="445028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0000" y="3997375"/>
            <a:ext cx="7704000" cy="60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 userDrawn="1">
  <p:cSld name="TITLE_ONLY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-1440000" y="-144097"/>
            <a:ext cx="11752937" cy="6667777"/>
            <a:chOff x="-1440000" y="-144097"/>
            <a:chExt cx="11752937" cy="6667777"/>
          </a:xfrm>
        </p:grpSpPr>
        <p:sp>
          <p:nvSpPr>
            <p:cNvPr id="103" name="Google Shape;103;p15"/>
            <p:cNvSpPr/>
            <p:nvPr/>
          </p:nvSpPr>
          <p:spPr>
            <a:xfrm>
              <a:off x="-1440000" y="39807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-925888" y="353586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8480301" y="-87825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8480304" y="-1440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8A77D-B942-E1DA-6E49-84A5DD10A7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9" y="1387475"/>
            <a:ext cx="2936875" cy="32448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2"/>
          <p:cNvGrpSpPr/>
          <p:nvPr/>
        </p:nvGrpSpPr>
        <p:grpSpPr>
          <a:xfrm>
            <a:off x="-1283075" y="-1087950"/>
            <a:ext cx="11014624" cy="7707730"/>
            <a:chOff x="-1283075" y="-1087950"/>
            <a:chExt cx="11014624" cy="7707730"/>
          </a:xfrm>
        </p:grpSpPr>
        <p:sp>
          <p:nvSpPr>
            <p:cNvPr id="175" name="Google Shape;175;p22"/>
            <p:cNvSpPr/>
            <p:nvPr/>
          </p:nvSpPr>
          <p:spPr>
            <a:xfrm>
              <a:off x="-1283075" y="40768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-944413" y="342991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7858101" y="-1087950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8634779" y="-2753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3"/>
          <p:cNvGrpSpPr/>
          <p:nvPr/>
        </p:nvGrpSpPr>
        <p:grpSpPr>
          <a:xfrm>
            <a:off x="-1222249" y="-327997"/>
            <a:ext cx="11995218" cy="6648477"/>
            <a:chOff x="-1222249" y="-327997"/>
            <a:chExt cx="11995218" cy="6648477"/>
          </a:xfrm>
        </p:grpSpPr>
        <p:sp>
          <p:nvSpPr>
            <p:cNvPr id="181" name="Google Shape;181;p23"/>
            <p:cNvSpPr/>
            <p:nvPr/>
          </p:nvSpPr>
          <p:spPr>
            <a:xfrm>
              <a:off x="8212250" y="37775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7569112" y="4668293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-1222249" y="-285875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-376771" y="-3279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  <p:sldLayoutId id="2147483661" r:id="rId5"/>
    <p:sldLayoutId id="2147483668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333" r="17333"/>
          <a:stretch/>
        </p:blipFill>
        <p:spPr>
          <a:xfrm>
            <a:off x="5467651" y="704776"/>
            <a:ext cx="3733800" cy="3733800"/>
          </a:xfrm>
          <a:prstGeom prst="roundRect">
            <a:avLst>
              <a:gd name="adj" fmla="val 16667"/>
            </a:avLst>
          </a:prstGeom>
        </p:spPr>
      </p:pic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82752" y="-307025"/>
            <a:ext cx="3587600" cy="25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7416064" y="3592164"/>
            <a:ext cx="2034725" cy="2020624"/>
          </a:xfrm>
          <a:custGeom>
            <a:avLst/>
            <a:gdLst/>
            <a:ahLst/>
            <a:cxnLst/>
            <a:rect l="l" t="t" r="r" b="b"/>
            <a:pathLst>
              <a:path w="853" h="849" extrusionOk="0">
                <a:moveTo>
                  <a:pt x="360" y="812"/>
                </a:moveTo>
                <a:cubicBezTo>
                  <a:pt x="39" y="495"/>
                  <a:pt x="39" y="495"/>
                  <a:pt x="39" y="495"/>
                </a:cubicBezTo>
                <a:cubicBezTo>
                  <a:pt x="0" y="456"/>
                  <a:pt x="0" y="392"/>
                  <a:pt x="39" y="354"/>
                </a:cubicBezTo>
                <a:cubicBezTo>
                  <a:pt x="360" y="37"/>
                  <a:pt x="360" y="37"/>
                  <a:pt x="360" y="37"/>
                </a:cubicBezTo>
                <a:cubicBezTo>
                  <a:pt x="397" y="0"/>
                  <a:pt x="456" y="0"/>
                  <a:pt x="494" y="37"/>
                </a:cubicBezTo>
                <a:cubicBezTo>
                  <a:pt x="814" y="354"/>
                  <a:pt x="814" y="354"/>
                  <a:pt x="814" y="354"/>
                </a:cubicBezTo>
                <a:cubicBezTo>
                  <a:pt x="853" y="392"/>
                  <a:pt x="853" y="456"/>
                  <a:pt x="814" y="495"/>
                </a:cubicBezTo>
                <a:cubicBezTo>
                  <a:pt x="494" y="812"/>
                  <a:pt x="494" y="812"/>
                  <a:pt x="494" y="812"/>
                </a:cubicBezTo>
                <a:cubicBezTo>
                  <a:pt x="456" y="849"/>
                  <a:pt x="397" y="849"/>
                  <a:pt x="360" y="812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ctrTitle"/>
          </p:nvPr>
        </p:nvSpPr>
        <p:spPr>
          <a:xfrm>
            <a:off x="897300" y="1386863"/>
            <a:ext cx="4042500" cy="21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199" name="Google Shape;199;p27"/>
          <p:cNvSpPr txBox="1">
            <a:spLocks noGrp="1"/>
          </p:cNvSpPr>
          <p:nvPr>
            <p:ph type="subTitle" idx="1"/>
          </p:nvPr>
        </p:nvSpPr>
        <p:spPr>
          <a:xfrm>
            <a:off x="897300" y="3504188"/>
            <a:ext cx="4042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DB3C-279A-B4CB-2099-A1926678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CAC19-1BC3-60A8-5767-EA10CD999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6" name="Google Shape;206;p28"/>
          <p:cNvSpPr txBox="1"/>
          <p:nvPr/>
        </p:nvSpPr>
        <p:spPr>
          <a:xfrm>
            <a:off x="720000" y="1017724"/>
            <a:ext cx="7704000" cy="339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porate Strategy Consulting by Slidesgo">
  <a:themeElements>
    <a:clrScheme name="Simple Light">
      <a:dk1>
        <a:srgbClr val="262C3B"/>
      </a:dk1>
      <a:lt1>
        <a:srgbClr val="FFFFFF"/>
      </a:lt1>
      <a:dk2>
        <a:srgbClr val="33CFF8"/>
      </a:dk2>
      <a:lt2>
        <a:srgbClr val="1DA2DB"/>
      </a:lt2>
      <a:accent1>
        <a:srgbClr val="02459D"/>
      </a:accent1>
      <a:accent2>
        <a:srgbClr val="01203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C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Open Sans</vt:lpstr>
      <vt:lpstr>Arial</vt:lpstr>
      <vt:lpstr>Calibri</vt:lpstr>
      <vt:lpstr>Onest</vt:lpstr>
      <vt:lpstr>Montserrat</vt:lpstr>
      <vt:lpstr>Corporate Strategy Consulting by Slidesgo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Kwamena</dc:creator>
  <cp:lastModifiedBy>Lawrence  Kwamena</cp:lastModifiedBy>
  <cp:revision>4</cp:revision>
  <dcterms:modified xsi:type="dcterms:W3CDTF">2025-06-20T15:50:55Z</dcterms:modified>
</cp:coreProperties>
</file>