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4"/>
  </p:notesMasterIdLst>
  <p:sldIdLst>
    <p:sldId id="258" r:id="rId2"/>
    <p:sldId id="257" r:id="rId3"/>
  </p:sldIdLst>
  <p:sldSz cx="9144000" cy="5143500" type="screen16x9"/>
  <p:notesSz cx="6858000" cy="9144000"/>
  <p:embeddedFontLst>
    <p:embeddedFont>
      <p:font typeface="Dekko" panose="020B0604020202020204" charset="0"/>
      <p:regular r:id="rId5"/>
    </p:embeddedFont>
    <p:embeddedFont>
      <p:font typeface="Meera Inimai" panose="020B0604020202020204" charset="0"/>
      <p:regular r:id="rId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F0F779F-2BB0-49DC-AF70-E65BFF4E73EF}">
  <a:tblStyle styleId="{AF0F779F-2BB0-49DC-AF70-E65BFF4E73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5" Type="http://schemas.openxmlformats.org/officeDocument/2006/relationships/font" Target="fonts/font1.fntdata"/><Relationship Id="rId10" Type="http://schemas.openxmlformats.org/officeDocument/2006/relationships/tableStyles" Target="tableStyles.xml"/><Relationship Id="rId4" Type="http://schemas.openxmlformats.org/officeDocument/2006/relationships/notesMaster" Target="notesMasters/notesMaster1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2822056a465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2822056a465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2166900" y="1613457"/>
            <a:ext cx="4810200" cy="14718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>
                <a:latin typeface="Dekko"/>
                <a:ea typeface="Dekko"/>
                <a:cs typeface="Dekko"/>
                <a:sym typeface="Dekko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2166900" y="3090034"/>
            <a:ext cx="4810200" cy="47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latin typeface="Meera Inimai"/>
                <a:ea typeface="Meera Inimai"/>
                <a:cs typeface="Meera Inimai"/>
                <a:sym typeface="Meera Inimai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userDrawn="1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Google Shape;91;p6"/>
          <p:cNvPicPr preferRelativeResize="0"/>
          <p:nvPr/>
        </p:nvPicPr>
        <p:blipFill rotWithShape="1">
          <a:blip r:embed="rId2">
            <a:alphaModFix amt="60000"/>
          </a:blip>
          <a:srcRect l="169" r="159"/>
          <a:stretch/>
        </p:blipFill>
        <p:spPr>
          <a:xfrm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2" name="Google Shape;92;p6"/>
          <p:cNvGrpSpPr/>
          <p:nvPr/>
        </p:nvGrpSpPr>
        <p:grpSpPr>
          <a:xfrm>
            <a:off x="-466211" y="284082"/>
            <a:ext cx="10709881" cy="5454877"/>
            <a:chOff x="-466211" y="284082"/>
            <a:chExt cx="10709881" cy="5454877"/>
          </a:xfrm>
        </p:grpSpPr>
        <p:grpSp>
          <p:nvGrpSpPr>
            <p:cNvPr id="93" name="Google Shape;93;p6"/>
            <p:cNvGrpSpPr/>
            <p:nvPr/>
          </p:nvGrpSpPr>
          <p:grpSpPr>
            <a:xfrm rot="-789608">
              <a:off x="2368700" y="3562748"/>
              <a:ext cx="1867157" cy="1989789"/>
              <a:chOff x="411350" y="2022175"/>
              <a:chExt cx="2382858" cy="2539361"/>
            </a:xfrm>
          </p:grpSpPr>
          <p:sp>
            <p:nvSpPr>
              <p:cNvPr id="94" name="Google Shape;94;p6"/>
              <p:cNvSpPr/>
              <p:nvPr/>
            </p:nvSpPr>
            <p:spPr>
              <a:xfrm>
                <a:off x="411350" y="2022180"/>
                <a:ext cx="2382858" cy="2539347"/>
              </a:xfrm>
              <a:custGeom>
                <a:avLst/>
                <a:gdLst/>
                <a:ahLst/>
                <a:cxnLst/>
                <a:rect l="l" t="t" r="r" b="b"/>
                <a:pathLst>
                  <a:path w="64319" h="68543" extrusionOk="0">
                    <a:moveTo>
                      <a:pt x="3507" y="1"/>
                    </a:moveTo>
                    <a:cubicBezTo>
                      <a:pt x="2929" y="1"/>
                      <a:pt x="2335" y="15"/>
                      <a:pt x="1742" y="57"/>
                    </a:cubicBezTo>
                    <a:cubicBezTo>
                      <a:pt x="1360" y="80"/>
                      <a:pt x="1217" y="200"/>
                      <a:pt x="1217" y="617"/>
                    </a:cubicBezTo>
                    <a:cubicBezTo>
                      <a:pt x="1229" y="2572"/>
                      <a:pt x="1193" y="4516"/>
                      <a:pt x="1169" y="6472"/>
                    </a:cubicBezTo>
                    <a:cubicBezTo>
                      <a:pt x="1110" y="11003"/>
                      <a:pt x="1038" y="15522"/>
                      <a:pt x="859" y="20053"/>
                    </a:cubicBezTo>
                    <a:cubicBezTo>
                      <a:pt x="728" y="23141"/>
                      <a:pt x="657" y="26229"/>
                      <a:pt x="549" y="29318"/>
                    </a:cubicBezTo>
                    <a:cubicBezTo>
                      <a:pt x="454" y="32442"/>
                      <a:pt x="347" y="35566"/>
                      <a:pt x="251" y="38678"/>
                    </a:cubicBezTo>
                    <a:cubicBezTo>
                      <a:pt x="216" y="40121"/>
                      <a:pt x="216" y="41564"/>
                      <a:pt x="192" y="42994"/>
                    </a:cubicBezTo>
                    <a:cubicBezTo>
                      <a:pt x="144" y="46655"/>
                      <a:pt x="1" y="50304"/>
                      <a:pt x="61" y="53952"/>
                    </a:cubicBezTo>
                    <a:cubicBezTo>
                      <a:pt x="96" y="55622"/>
                      <a:pt x="788" y="56993"/>
                      <a:pt x="2314" y="57852"/>
                    </a:cubicBezTo>
                    <a:cubicBezTo>
                      <a:pt x="2743" y="58102"/>
                      <a:pt x="3161" y="58376"/>
                      <a:pt x="3590" y="58615"/>
                    </a:cubicBezTo>
                    <a:cubicBezTo>
                      <a:pt x="7239" y="60666"/>
                      <a:pt x="11138" y="62108"/>
                      <a:pt x="15156" y="63265"/>
                    </a:cubicBezTo>
                    <a:cubicBezTo>
                      <a:pt x="23384" y="65638"/>
                      <a:pt x="31814" y="66842"/>
                      <a:pt x="40304" y="67629"/>
                    </a:cubicBezTo>
                    <a:cubicBezTo>
                      <a:pt x="43785" y="67951"/>
                      <a:pt x="47255" y="68178"/>
                      <a:pt x="50749" y="68321"/>
                    </a:cubicBezTo>
                    <a:cubicBezTo>
                      <a:pt x="54073" y="68445"/>
                      <a:pt x="57406" y="68542"/>
                      <a:pt x="60741" y="68542"/>
                    </a:cubicBezTo>
                    <a:cubicBezTo>
                      <a:pt x="61246" y="68542"/>
                      <a:pt x="61751" y="68540"/>
                      <a:pt x="62255" y="68535"/>
                    </a:cubicBezTo>
                    <a:cubicBezTo>
                      <a:pt x="62601" y="68535"/>
                      <a:pt x="62697" y="68452"/>
                      <a:pt x="62697" y="68106"/>
                    </a:cubicBezTo>
                    <a:cubicBezTo>
                      <a:pt x="62661" y="63813"/>
                      <a:pt x="62720" y="59533"/>
                      <a:pt x="62852" y="55252"/>
                    </a:cubicBezTo>
                    <a:cubicBezTo>
                      <a:pt x="62983" y="51007"/>
                      <a:pt x="63162" y="46774"/>
                      <a:pt x="63364" y="42529"/>
                    </a:cubicBezTo>
                    <a:cubicBezTo>
                      <a:pt x="63543" y="39083"/>
                      <a:pt x="63698" y="35637"/>
                      <a:pt x="63865" y="32191"/>
                    </a:cubicBezTo>
                    <a:cubicBezTo>
                      <a:pt x="63937" y="30439"/>
                      <a:pt x="64008" y="28698"/>
                      <a:pt x="64056" y="26945"/>
                    </a:cubicBezTo>
                    <a:cubicBezTo>
                      <a:pt x="64139" y="23630"/>
                      <a:pt x="64199" y="20303"/>
                      <a:pt x="64259" y="16988"/>
                    </a:cubicBezTo>
                    <a:cubicBezTo>
                      <a:pt x="64282" y="15534"/>
                      <a:pt x="64235" y="14079"/>
                      <a:pt x="64294" y="12624"/>
                    </a:cubicBezTo>
                    <a:cubicBezTo>
                      <a:pt x="64318" y="12004"/>
                      <a:pt x="64068" y="11647"/>
                      <a:pt x="63603" y="11348"/>
                    </a:cubicBezTo>
                    <a:cubicBezTo>
                      <a:pt x="62792" y="10812"/>
                      <a:pt x="61957" y="10299"/>
                      <a:pt x="61099" y="9834"/>
                    </a:cubicBezTo>
                    <a:cubicBezTo>
                      <a:pt x="57450" y="7867"/>
                      <a:pt x="53563" y="6460"/>
                      <a:pt x="49592" y="5315"/>
                    </a:cubicBezTo>
                    <a:cubicBezTo>
                      <a:pt x="42951" y="3419"/>
                      <a:pt x="36154" y="2286"/>
                      <a:pt x="29310" y="1464"/>
                    </a:cubicBezTo>
                    <a:cubicBezTo>
                      <a:pt x="25101" y="963"/>
                      <a:pt x="20856" y="641"/>
                      <a:pt x="16623" y="390"/>
                    </a:cubicBezTo>
                    <a:cubicBezTo>
                      <a:pt x="13152" y="195"/>
                      <a:pt x="9681" y="44"/>
                      <a:pt x="6051" y="44"/>
                    </a:cubicBezTo>
                    <a:cubicBezTo>
                      <a:pt x="5914" y="44"/>
                      <a:pt x="5778" y="44"/>
                      <a:pt x="5641" y="45"/>
                    </a:cubicBezTo>
                    <a:cubicBezTo>
                      <a:pt x="4976" y="24"/>
                      <a:pt x="4254" y="1"/>
                      <a:pt x="3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6"/>
              <p:cNvSpPr/>
              <p:nvPr/>
            </p:nvSpPr>
            <p:spPr>
              <a:xfrm>
                <a:off x="471948" y="3936011"/>
                <a:ext cx="2199274" cy="625525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9347" extrusionOk="0">
                    <a:moveTo>
                      <a:pt x="2505" y="0"/>
                    </a:moveTo>
                    <a:cubicBezTo>
                      <a:pt x="1623" y="2871"/>
                      <a:pt x="759" y="3315"/>
                      <a:pt x="311" y="3315"/>
                    </a:cubicBezTo>
                    <a:cubicBezTo>
                      <a:pt x="141" y="3315"/>
                      <a:pt x="30" y="3251"/>
                      <a:pt x="1" y="3232"/>
                    </a:cubicBezTo>
                    <a:lnTo>
                      <a:pt x="1" y="3232"/>
                    </a:lnTo>
                    <a:cubicBezTo>
                      <a:pt x="8254" y="8949"/>
                      <a:pt x="26652" y="9347"/>
                      <a:pt x="31611" y="9347"/>
                    </a:cubicBezTo>
                    <a:cubicBezTo>
                      <a:pt x="32412" y="9347"/>
                      <a:pt x="32863" y="9337"/>
                      <a:pt x="32863" y="9337"/>
                    </a:cubicBezTo>
                    <a:cubicBezTo>
                      <a:pt x="12580" y="7584"/>
                      <a:pt x="2505" y="0"/>
                      <a:pt x="2505" y="0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6" name="Google Shape;96;p6"/>
              <p:cNvSpPr/>
              <p:nvPr/>
            </p:nvSpPr>
            <p:spPr>
              <a:xfrm>
                <a:off x="521178" y="2022175"/>
                <a:ext cx="2244781" cy="638374"/>
              </a:xfrm>
              <a:custGeom>
                <a:avLst/>
                <a:gdLst/>
                <a:ahLst/>
                <a:cxnLst/>
                <a:rect l="l" t="t" r="r" b="b"/>
                <a:pathLst>
                  <a:path w="33543" h="9539" extrusionOk="0">
                    <a:moveTo>
                      <a:pt x="1283" y="1"/>
                    </a:moveTo>
                    <a:cubicBezTo>
                      <a:pt x="463" y="1"/>
                      <a:pt x="1" y="12"/>
                      <a:pt x="1" y="12"/>
                    </a:cubicBezTo>
                    <a:cubicBezTo>
                      <a:pt x="20701" y="1788"/>
                      <a:pt x="30991" y="9539"/>
                      <a:pt x="30991" y="9539"/>
                    </a:cubicBezTo>
                    <a:cubicBezTo>
                      <a:pt x="31891" y="6604"/>
                      <a:pt x="32773" y="6152"/>
                      <a:pt x="33229" y="6152"/>
                    </a:cubicBezTo>
                    <a:cubicBezTo>
                      <a:pt x="33402" y="6152"/>
                      <a:pt x="33513" y="6216"/>
                      <a:pt x="33543" y="6236"/>
                    </a:cubicBezTo>
                    <a:cubicBezTo>
                      <a:pt x="25118" y="407"/>
                      <a:pt x="6352" y="1"/>
                      <a:pt x="1283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7" name="Google Shape;97;p6"/>
            <p:cNvGrpSpPr/>
            <p:nvPr/>
          </p:nvGrpSpPr>
          <p:grpSpPr>
            <a:xfrm rot="-914885">
              <a:off x="-188760" y="1167677"/>
              <a:ext cx="2271216" cy="2413913"/>
              <a:chOff x="713233" y="2839217"/>
              <a:chExt cx="2271207" cy="2413904"/>
            </a:xfrm>
          </p:grpSpPr>
          <p:grpSp>
            <p:nvGrpSpPr>
              <p:cNvPr id="98" name="Google Shape;98;p6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99" name="Google Shape;99;p6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0" name="Google Shape;100;p6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1045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1" name="Google Shape;101;p6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02" name="Google Shape;102;p6"/>
            <p:cNvGrpSpPr/>
            <p:nvPr/>
          </p:nvGrpSpPr>
          <p:grpSpPr>
            <a:xfrm rot="4976081" flipH="1">
              <a:off x="7770616" y="352566"/>
              <a:ext cx="2271192" cy="2413888"/>
              <a:chOff x="713233" y="2839217"/>
              <a:chExt cx="2271207" cy="2413904"/>
            </a:xfrm>
          </p:grpSpPr>
          <p:grpSp>
            <p:nvGrpSpPr>
              <p:cNvPr id="103" name="Google Shape;103;p6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104" name="Google Shape;104;p6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5" name="Google Shape;105;p6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1045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06" name="Google Shape;106;p6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07" name="Google Shape;107;p6"/>
          <p:cNvSpPr/>
          <p:nvPr/>
        </p:nvSpPr>
        <p:spPr>
          <a:xfrm rot="-59452" flipH="1">
            <a:off x="425830" y="283424"/>
            <a:ext cx="8292340" cy="457330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85750" dist="95250" dir="90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8" name="Google Shape;108;p6"/>
          <p:cNvGrpSpPr/>
          <p:nvPr/>
        </p:nvGrpSpPr>
        <p:grpSpPr>
          <a:xfrm flipH="1">
            <a:off x="75004" y="-249315"/>
            <a:ext cx="8991586" cy="5653988"/>
            <a:chOff x="1890950" y="39109"/>
            <a:chExt cx="3970321" cy="2496573"/>
          </a:xfrm>
        </p:grpSpPr>
        <p:sp>
          <p:nvSpPr>
            <p:cNvPr id="109" name="Google Shape;109;p6"/>
            <p:cNvSpPr/>
            <p:nvPr/>
          </p:nvSpPr>
          <p:spPr>
            <a:xfrm>
              <a:off x="1890950" y="2130332"/>
              <a:ext cx="492050" cy="405350"/>
            </a:xfrm>
            <a:custGeom>
              <a:avLst/>
              <a:gdLst/>
              <a:ahLst/>
              <a:cxnLst/>
              <a:rect l="l" t="t" r="r" b="b"/>
              <a:pathLst>
                <a:path w="19682" h="16214" extrusionOk="0">
                  <a:moveTo>
                    <a:pt x="3371" y="0"/>
                  </a:moveTo>
                  <a:lnTo>
                    <a:pt x="3584" y="620"/>
                  </a:lnTo>
                  <a:lnTo>
                    <a:pt x="2906" y="640"/>
                  </a:lnTo>
                  <a:lnTo>
                    <a:pt x="3139" y="1240"/>
                  </a:lnTo>
                  <a:lnTo>
                    <a:pt x="2500" y="1240"/>
                  </a:lnTo>
                  <a:lnTo>
                    <a:pt x="2713" y="1860"/>
                  </a:lnTo>
                  <a:lnTo>
                    <a:pt x="2073" y="1860"/>
                  </a:lnTo>
                  <a:lnTo>
                    <a:pt x="2345" y="2402"/>
                  </a:lnTo>
                  <a:lnTo>
                    <a:pt x="1667" y="2460"/>
                  </a:lnTo>
                  <a:lnTo>
                    <a:pt x="1822" y="3158"/>
                  </a:lnTo>
                  <a:lnTo>
                    <a:pt x="1202" y="3138"/>
                  </a:lnTo>
                  <a:lnTo>
                    <a:pt x="1434" y="3739"/>
                  </a:lnTo>
                  <a:lnTo>
                    <a:pt x="737" y="3797"/>
                  </a:lnTo>
                  <a:lnTo>
                    <a:pt x="969" y="4397"/>
                  </a:lnTo>
                  <a:lnTo>
                    <a:pt x="330" y="4397"/>
                  </a:lnTo>
                  <a:lnTo>
                    <a:pt x="601" y="4920"/>
                  </a:lnTo>
                  <a:lnTo>
                    <a:pt x="1" y="4862"/>
                  </a:lnTo>
                  <a:lnTo>
                    <a:pt x="16466" y="16213"/>
                  </a:lnTo>
                  <a:lnTo>
                    <a:pt x="16466" y="16213"/>
                  </a:lnTo>
                  <a:lnTo>
                    <a:pt x="16291" y="15535"/>
                  </a:lnTo>
                  <a:lnTo>
                    <a:pt x="16969" y="15497"/>
                  </a:lnTo>
                  <a:lnTo>
                    <a:pt x="16737" y="14896"/>
                  </a:lnTo>
                  <a:lnTo>
                    <a:pt x="17415" y="14838"/>
                  </a:lnTo>
                  <a:lnTo>
                    <a:pt x="17299" y="14083"/>
                  </a:lnTo>
                  <a:lnTo>
                    <a:pt x="18035" y="13947"/>
                  </a:lnTo>
                  <a:lnTo>
                    <a:pt x="17899" y="13211"/>
                  </a:lnTo>
                  <a:lnTo>
                    <a:pt x="18538" y="13211"/>
                  </a:lnTo>
                  <a:lnTo>
                    <a:pt x="18306" y="12610"/>
                  </a:lnTo>
                  <a:lnTo>
                    <a:pt x="18906" y="12669"/>
                  </a:lnTo>
                  <a:lnTo>
                    <a:pt x="18674" y="12107"/>
                  </a:lnTo>
                  <a:lnTo>
                    <a:pt x="19333" y="12087"/>
                  </a:lnTo>
                  <a:lnTo>
                    <a:pt x="19100" y="11487"/>
                  </a:lnTo>
                  <a:lnTo>
                    <a:pt x="19100" y="11487"/>
                  </a:lnTo>
                  <a:lnTo>
                    <a:pt x="19681" y="11564"/>
                  </a:lnTo>
                  <a:lnTo>
                    <a:pt x="19391" y="1104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10;p6"/>
            <p:cNvSpPr/>
            <p:nvPr/>
          </p:nvSpPr>
          <p:spPr>
            <a:xfrm>
              <a:off x="5469971" y="39109"/>
              <a:ext cx="391300" cy="499775"/>
            </a:xfrm>
            <a:custGeom>
              <a:avLst/>
              <a:gdLst/>
              <a:ahLst/>
              <a:cxnLst/>
              <a:rect l="l" t="t" r="r" b="b"/>
              <a:pathLst>
                <a:path w="15652" h="19991" extrusionOk="0">
                  <a:moveTo>
                    <a:pt x="4959" y="0"/>
                  </a:moveTo>
                  <a:lnTo>
                    <a:pt x="4920" y="659"/>
                  </a:lnTo>
                  <a:lnTo>
                    <a:pt x="4301" y="426"/>
                  </a:lnTo>
                  <a:lnTo>
                    <a:pt x="4281" y="1066"/>
                  </a:lnTo>
                  <a:lnTo>
                    <a:pt x="3700" y="814"/>
                  </a:lnTo>
                  <a:lnTo>
                    <a:pt x="3642" y="1472"/>
                  </a:lnTo>
                  <a:lnTo>
                    <a:pt x="3061" y="1240"/>
                  </a:lnTo>
                  <a:lnTo>
                    <a:pt x="3100" y="1840"/>
                  </a:lnTo>
                  <a:lnTo>
                    <a:pt x="2460" y="1627"/>
                  </a:lnTo>
                  <a:lnTo>
                    <a:pt x="2325" y="2344"/>
                  </a:lnTo>
                  <a:lnTo>
                    <a:pt x="1763" y="2073"/>
                  </a:lnTo>
                  <a:lnTo>
                    <a:pt x="1744" y="2712"/>
                  </a:lnTo>
                  <a:lnTo>
                    <a:pt x="1066" y="2518"/>
                  </a:lnTo>
                  <a:lnTo>
                    <a:pt x="1066" y="3158"/>
                  </a:lnTo>
                  <a:lnTo>
                    <a:pt x="465" y="2925"/>
                  </a:lnTo>
                  <a:lnTo>
                    <a:pt x="543" y="3506"/>
                  </a:lnTo>
                  <a:lnTo>
                    <a:pt x="0" y="3216"/>
                  </a:lnTo>
                  <a:lnTo>
                    <a:pt x="10925" y="19991"/>
                  </a:lnTo>
                  <a:lnTo>
                    <a:pt x="11022" y="19293"/>
                  </a:lnTo>
                  <a:lnTo>
                    <a:pt x="11661" y="19506"/>
                  </a:lnTo>
                  <a:lnTo>
                    <a:pt x="11681" y="18867"/>
                  </a:lnTo>
                  <a:lnTo>
                    <a:pt x="12320" y="19080"/>
                  </a:lnTo>
                  <a:lnTo>
                    <a:pt x="12514" y="18325"/>
                  </a:lnTo>
                  <a:lnTo>
                    <a:pt x="13230" y="18480"/>
                  </a:lnTo>
                  <a:lnTo>
                    <a:pt x="13385" y="17744"/>
                  </a:lnTo>
                  <a:lnTo>
                    <a:pt x="13986" y="17995"/>
                  </a:lnTo>
                  <a:lnTo>
                    <a:pt x="13986" y="17356"/>
                  </a:lnTo>
                  <a:lnTo>
                    <a:pt x="14528" y="17627"/>
                  </a:lnTo>
                  <a:lnTo>
                    <a:pt x="14509" y="17008"/>
                  </a:lnTo>
                  <a:lnTo>
                    <a:pt x="15129" y="17240"/>
                  </a:lnTo>
                  <a:lnTo>
                    <a:pt x="15148" y="16601"/>
                  </a:lnTo>
                  <a:lnTo>
                    <a:pt x="15652" y="16891"/>
                  </a:lnTo>
                  <a:lnTo>
                    <a:pt x="15593" y="16310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" name="Google Shape;111;p6"/>
          <p:cNvGrpSpPr/>
          <p:nvPr/>
        </p:nvGrpSpPr>
        <p:grpSpPr>
          <a:xfrm>
            <a:off x="164215" y="1538563"/>
            <a:ext cx="8779825" cy="3171116"/>
            <a:chOff x="164215" y="1538563"/>
            <a:chExt cx="8779825" cy="3171116"/>
          </a:xfrm>
        </p:grpSpPr>
        <p:grpSp>
          <p:nvGrpSpPr>
            <p:cNvPr id="112" name="Google Shape;112;p6"/>
            <p:cNvGrpSpPr/>
            <p:nvPr/>
          </p:nvGrpSpPr>
          <p:grpSpPr>
            <a:xfrm rot="2700000" flipH="1">
              <a:off x="8410743" y="1613526"/>
              <a:ext cx="418413" cy="498254"/>
              <a:chOff x="622635" y="3788071"/>
              <a:chExt cx="418417" cy="498259"/>
            </a:xfrm>
          </p:grpSpPr>
          <p:sp>
            <p:nvSpPr>
              <p:cNvPr id="113" name="Google Shape;113;p6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6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6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6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6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6"/>
            <p:cNvGrpSpPr/>
            <p:nvPr/>
          </p:nvGrpSpPr>
          <p:grpSpPr>
            <a:xfrm rot="-639291">
              <a:off x="206672" y="4177012"/>
              <a:ext cx="418434" cy="498280"/>
              <a:chOff x="622635" y="3788071"/>
              <a:chExt cx="418417" cy="498259"/>
            </a:xfrm>
          </p:grpSpPr>
          <p:sp>
            <p:nvSpPr>
              <p:cNvPr id="119" name="Google Shape;119;p6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6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6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6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6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4" name="Google Shape;124;p6"/>
          <p:cNvSpPr txBox="1">
            <a:spLocks noGrp="1"/>
          </p:cNvSpPr>
          <p:nvPr>
            <p:ph type="title"/>
          </p:nvPr>
        </p:nvSpPr>
        <p:spPr>
          <a:xfrm>
            <a:off x="713225" y="479979"/>
            <a:ext cx="7717500" cy="577200"/>
          </a:xfrm>
          <a:prstGeom prst="rect">
            <a:avLst/>
          </a:prstGeom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900"/>
              <a:buNone/>
              <a:defRPr sz="3900">
                <a:latin typeface="Dekko"/>
                <a:ea typeface="Dekko"/>
                <a:cs typeface="Dekko"/>
                <a:sym typeface="Dek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1D974-37B6-D993-5CDD-AB5260B0B30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90974" y="1386679"/>
            <a:ext cx="7651750" cy="2879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134EFA5-6722-8E37-F9F6-C8B497DF36C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5724851" y="1385888"/>
            <a:ext cx="2717473" cy="2840037"/>
          </a:xfrm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5"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6" name="Google Shape;766;p32"/>
          <p:cNvPicPr preferRelativeResize="0"/>
          <p:nvPr/>
        </p:nvPicPr>
        <p:blipFill rotWithShape="1">
          <a:blip r:embed="rId2">
            <a:alphaModFix amt="60000"/>
          </a:blip>
          <a:srcRect l="169" r="159"/>
          <a:stretch/>
        </p:blipFill>
        <p:spPr>
          <a:xfrm rot="10800000" flipH="1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7" name="Google Shape;767;p32"/>
          <p:cNvGrpSpPr/>
          <p:nvPr/>
        </p:nvGrpSpPr>
        <p:grpSpPr>
          <a:xfrm>
            <a:off x="-859983" y="-542987"/>
            <a:ext cx="10529357" cy="5878571"/>
            <a:chOff x="-859983" y="-542987"/>
            <a:chExt cx="10529357" cy="5878571"/>
          </a:xfrm>
        </p:grpSpPr>
        <p:grpSp>
          <p:nvGrpSpPr>
            <p:cNvPr id="768" name="Google Shape;768;p32"/>
            <p:cNvGrpSpPr/>
            <p:nvPr/>
          </p:nvGrpSpPr>
          <p:grpSpPr>
            <a:xfrm rot="-10010392" flipH="1">
              <a:off x="379275" y="3159372"/>
              <a:ext cx="1867157" cy="1989789"/>
              <a:chOff x="411350" y="2022175"/>
              <a:chExt cx="2382858" cy="2539361"/>
            </a:xfrm>
          </p:grpSpPr>
          <p:sp>
            <p:nvSpPr>
              <p:cNvPr id="769" name="Google Shape;769;p32"/>
              <p:cNvSpPr/>
              <p:nvPr/>
            </p:nvSpPr>
            <p:spPr>
              <a:xfrm>
                <a:off x="411350" y="2022180"/>
                <a:ext cx="2382858" cy="2539347"/>
              </a:xfrm>
              <a:custGeom>
                <a:avLst/>
                <a:gdLst/>
                <a:ahLst/>
                <a:cxnLst/>
                <a:rect l="l" t="t" r="r" b="b"/>
                <a:pathLst>
                  <a:path w="64319" h="68543" extrusionOk="0">
                    <a:moveTo>
                      <a:pt x="3507" y="1"/>
                    </a:moveTo>
                    <a:cubicBezTo>
                      <a:pt x="2929" y="1"/>
                      <a:pt x="2335" y="15"/>
                      <a:pt x="1742" y="57"/>
                    </a:cubicBezTo>
                    <a:cubicBezTo>
                      <a:pt x="1360" y="80"/>
                      <a:pt x="1217" y="200"/>
                      <a:pt x="1217" y="617"/>
                    </a:cubicBezTo>
                    <a:cubicBezTo>
                      <a:pt x="1229" y="2572"/>
                      <a:pt x="1193" y="4516"/>
                      <a:pt x="1169" y="6472"/>
                    </a:cubicBezTo>
                    <a:cubicBezTo>
                      <a:pt x="1110" y="11003"/>
                      <a:pt x="1038" y="15522"/>
                      <a:pt x="859" y="20053"/>
                    </a:cubicBezTo>
                    <a:cubicBezTo>
                      <a:pt x="728" y="23141"/>
                      <a:pt x="657" y="26229"/>
                      <a:pt x="549" y="29318"/>
                    </a:cubicBezTo>
                    <a:cubicBezTo>
                      <a:pt x="454" y="32442"/>
                      <a:pt x="347" y="35566"/>
                      <a:pt x="251" y="38678"/>
                    </a:cubicBezTo>
                    <a:cubicBezTo>
                      <a:pt x="216" y="40121"/>
                      <a:pt x="216" y="41564"/>
                      <a:pt x="192" y="42994"/>
                    </a:cubicBezTo>
                    <a:cubicBezTo>
                      <a:pt x="144" y="46655"/>
                      <a:pt x="1" y="50304"/>
                      <a:pt x="61" y="53952"/>
                    </a:cubicBezTo>
                    <a:cubicBezTo>
                      <a:pt x="96" y="55622"/>
                      <a:pt x="788" y="56993"/>
                      <a:pt x="2314" y="57852"/>
                    </a:cubicBezTo>
                    <a:cubicBezTo>
                      <a:pt x="2743" y="58102"/>
                      <a:pt x="3161" y="58376"/>
                      <a:pt x="3590" y="58615"/>
                    </a:cubicBezTo>
                    <a:cubicBezTo>
                      <a:pt x="7239" y="60666"/>
                      <a:pt x="11138" y="62108"/>
                      <a:pt x="15156" y="63265"/>
                    </a:cubicBezTo>
                    <a:cubicBezTo>
                      <a:pt x="23384" y="65638"/>
                      <a:pt x="31814" y="66842"/>
                      <a:pt x="40304" y="67629"/>
                    </a:cubicBezTo>
                    <a:cubicBezTo>
                      <a:pt x="43785" y="67951"/>
                      <a:pt x="47255" y="68178"/>
                      <a:pt x="50749" y="68321"/>
                    </a:cubicBezTo>
                    <a:cubicBezTo>
                      <a:pt x="54073" y="68445"/>
                      <a:pt x="57406" y="68542"/>
                      <a:pt x="60741" y="68542"/>
                    </a:cubicBezTo>
                    <a:cubicBezTo>
                      <a:pt x="61246" y="68542"/>
                      <a:pt x="61751" y="68540"/>
                      <a:pt x="62255" y="68535"/>
                    </a:cubicBezTo>
                    <a:cubicBezTo>
                      <a:pt x="62601" y="68535"/>
                      <a:pt x="62697" y="68452"/>
                      <a:pt x="62697" y="68106"/>
                    </a:cubicBezTo>
                    <a:cubicBezTo>
                      <a:pt x="62661" y="63813"/>
                      <a:pt x="62720" y="59533"/>
                      <a:pt x="62852" y="55252"/>
                    </a:cubicBezTo>
                    <a:cubicBezTo>
                      <a:pt x="62983" y="51007"/>
                      <a:pt x="63162" y="46774"/>
                      <a:pt x="63364" y="42529"/>
                    </a:cubicBezTo>
                    <a:cubicBezTo>
                      <a:pt x="63543" y="39083"/>
                      <a:pt x="63698" y="35637"/>
                      <a:pt x="63865" y="32191"/>
                    </a:cubicBezTo>
                    <a:cubicBezTo>
                      <a:pt x="63937" y="30439"/>
                      <a:pt x="64008" y="28698"/>
                      <a:pt x="64056" y="26945"/>
                    </a:cubicBezTo>
                    <a:cubicBezTo>
                      <a:pt x="64139" y="23630"/>
                      <a:pt x="64199" y="20303"/>
                      <a:pt x="64259" y="16988"/>
                    </a:cubicBezTo>
                    <a:cubicBezTo>
                      <a:pt x="64282" y="15534"/>
                      <a:pt x="64235" y="14079"/>
                      <a:pt x="64294" y="12624"/>
                    </a:cubicBezTo>
                    <a:cubicBezTo>
                      <a:pt x="64318" y="12004"/>
                      <a:pt x="64068" y="11647"/>
                      <a:pt x="63603" y="11348"/>
                    </a:cubicBezTo>
                    <a:cubicBezTo>
                      <a:pt x="62792" y="10812"/>
                      <a:pt x="61957" y="10299"/>
                      <a:pt x="61099" y="9834"/>
                    </a:cubicBezTo>
                    <a:cubicBezTo>
                      <a:pt x="57450" y="7867"/>
                      <a:pt x="53563" y="6460"/>
                      <a:pt x="49592" y="5315"/>
                    </a:cubicBezTo>
                    <a:cubicBezTo>
                      <a:pt x="42951" y="3419"/>
                      <a:pt x="36154" y="2286"/>
                      <a:pt x="29310" y="1464"/>
                    </a:cubicBezTo>
                    <a:cubicBezTo>
                      <a:pt x="25101" y="963"/>
                      <a:pt x="20856" y="641"/>
                      <a:pt x="16623" y="390"/>
                    </a:cubicBezTo>
                    <a:cubicBezTo>
                      <a:pt x="13152" y="195"/>
                      <a:pt x="9681" y="44"/>
                      <a:pt x="6051" y="44"/>
                    </a:cubicBezTo>
                    <a:cubicBezTo>
                      <a:pt x="5914" y="44"/>
                      <a:pt x="5778" y="44"/>
                      <a:pt x="5641" y="45"/>
                    </a:cubicBezTo>
                    <a:cubicBezTo>
                      <a:pt x="4976" y="24"/>
                      <a:pt x="4254" y="1"/>
                      <a:pt x="3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2"/>
              <p:cNvSpPr/>
              <p:nvPr/>
            </p:nvSpPr>
            <p:spPr>
              <a:xfrm>
                <a:off x="471948" y="3936011"/>
                <a:ext cx="2199274" cy="625525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9347" extrusionOk="0">
                    <a:moveTo>
                      <a:pt x="2505" y="0"/>
                    </a:moveTo>
                    <a:cubicBezTo>
                      <a:pt x="1623" y="2871"/>
                      <a:pt x="759" y="3315"/>
                      <a:pt x="311" y="3315"/>
                    </a:cubicBezTo>
                    <a:cubicBezTo>
                      <a:pt x="141" y="3315"/>
                      <a:pt x="30" y="3251"/>
                      <a:pt x="1" y="3232"/>
                    </a:cubicBezTo>
                    <a:lnTo>
                      <a:pt x="1" y="3232"/>
                    </a:lnTo>
                    <a:cubicBezTo>
                      <a:pt x="8254" y="8949"/>
                      <a:pt x="26652" y="9347"/>
                      <a:pt x="31611" y="9347"/>
                    </a:cubicBezTo>
                    <a:cubicBezTo>
                      <a:pt x="32412" y="9347"/>
                      <a:pt x="32863" y="9337"/>
                      <a:pt x="32863" y="9337"/>
                    </a:cubicBezTo>
                    <a:cubicBezTo>
                      <a:pt x="12580" y="7584"/>
                      <a:pt x="2505" y="0"/>
                      <a:pt x="2505" y="0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2"/>
              <p:cNvSpPr/>
              <p:nvPr/>
            </p:nvSpPr>
            <p:spPr>
              <a:xfrm>
                <a:off x="521178" y="2022175"/>
                <a:ext cx="2244781" cy="638374"/>
              </a:xfrm>
              <a:custGeom>
                <a:avLst/>
                <a:gdLst/>
                <a:ahLst/>
                <a:cxnLst/>
                <a:rect l="l" t="t" r="r" b="b"/>
                <a:pathLst>
                  <a:path w="33543" h="9539" extrusionOk="0">
                    <a:moveTo>
                      <a:pt x="1283" y="1"/>
                    </a:moveTo>
                    <a:cubicBezTo>
                      <a:pt x="463" y="1"/>
                      <a:pt x="1" y="12"/>
                      <a:pt x="1" y="12"/>
                    </a:cubicBezTo>
                    <a:cubicBezTo>
                      <a:pt x="20701" y="1788"/>
                      <a:pt x="30991" y="9539"/>
                      <a:pt x="30991" y="9539"/>
                    </a:cubicBezTo>
                    <a:cubicBezTo>
                      <a:pt x="31891" y="6604"/>
                      <a:pt x="32773" y="6152"/>
                      <a:pt x="33229" y="6152"/>
                    </a:cubicBezTo>
                    <a:cubicBezTo>
                      <a:pt x="33402" y="6152"/>
                      <a:pt x="33513" y="6216"/>
                      <a:pt x="33543" y="6236"/>
                    </a:cubicBezTo>
                    <a:cubicBezTo>
                      <a:pt x="25118" y="407"/>
                      <a:pt x="6352" y="1"/>
                      <a:pt x="1283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2" name="Google Shape;772;p32"/>
            <p:cNvGrpSpPr/>
            <p:nvPr/>
          </p:nvGrpSpPr>
          <p:grpSpPr>
            <a:xfrm rot="10800000">
              <a:off x="7398167" y="695763"/>
              <a:ext cx="2271207" cy="2413904"/>
              <a:chOff x="713233" y="2839217"/>
              <a:chExt cx="2271207" cy="2413904"/>
            </a:xfrm>
          </p:grpSpPr>
          <p:grpSp>
            <p:nvGrpSpPr>
              <p:cNvPr id="773" name="Google Shape;773;p32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774" name="Google Shape;774;p32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75" name="Google Shape;775;p32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1045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76" name="Google Shape;776;p32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7" name="Google Shape;777;p32"/>
            <p:cNvGrpSpPr/>
            <p:nvPr/>
          </p:nvGrpSpPr>
          <p:grpSpPr>
            <a:xfrm>
              <a:off x="-859983" y="-542987"/>
              <a:ext cx="2271207" cy="2413904"/>
              <a:chOff x="713233" y="2839217"/>
              <a:chExt cx="2271207" cy="2413904"/>
            </a:xfrm>
          </p:grpSpPr>
          <p:grpSp>
            <p:nvGrpSpPr>
              <p:cNvPr id="778" name="Google Shape;778;p32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779" name="Google Shape;779;p32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780" name="Google Shape;780;p32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1045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781" name="Google Shape;781;p32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782" name="Google Shape;782;p32"/>
          <p:cNvSpPr/>
          <p:nvPr/>
        </p:nvSpPr>
        <p:spPr>
          <a:xfrm rot="-59414" flipH="1">
            <a:off x="1833705" y="964663"/>
            <a:ext cx="5277188" cy="3107274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85750" dist="95250" dir="90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83" name="Google Shape;783;p32"/>
          <p:cNvGrpSpPr/>
          <p:nvPr/>
        </p:nvGrpSpPr>
        <p:grpSpPr>
          <a:xfrm flipH="1">
            <a:off x="1580969" y="695785"/>
            <a:ext cx="5982061" cy="3560013"/>
            <a:chOff x="2539866" y="456427"/>
            <a:chExt cx="2641436" cy="1571958"/>
          </a:xfrm>
        </p:grpSpPr>
        <p:sp>
          <p:nvSpPr>
            <p:cNvPr id="784" name="Google Shape;784;p32"/>
            <p:cNvSpPr/>
            <p:nvPr/>
          </p:nvSpPr>
          <p:spPr>
            <a:xfrm>
              <a:off x="2539866" y="1623035"/>
              <a:ext cx="492050" cy="405350"/>
            </a:xfrm>
            <a:custGeom>
              <a:avLst/>
              <a:gdLst/>
              <a:ahLst/>
              <a:cxnLst/>
              <a:rect l="l" t="t" r="r" b="b"/>
              <a:pathLst>
                <a:path w="19682" h="16214" extrusionOk="0">
                  <a:moveTo>
                    <a:pt x="3371" y="0"/>
                  </a:moveTo>
                  <a:lnTo>
                    <a:pt x="3584" y="620"/>
                  </a:lnTo>
                  <a:lnTo>
                    <a:pt x="2906" y="640"/>
                  </a:lnTo>
                  <a:lnTo>
                    <a:pt x="3139" y="1240"/>
                  </a:lnTo>
                  <a:lnTo>
                    <a:pt x="2500" y="1240"/>
                  </a:lnTo>
                  <a:lnTo>
                    <a:pt x="2713" y="1860"/>
                  </a:lnTo>
                  <a:lnTo>
                    <a:pt x="2073" y="1860"/>
                  </a:lnTo>
                  <a:lnTo>
                    <a:pt x="2345" y="2402"/>
                  </a:lnTo>
                  <a:lnTo>
                    <a:pt x="1667" y="2460"/>
                  </a:lnTo>
                  <a:lnTo>
                    <a:pt x="1822" y="3158"/>
                  </a:lnTo>
                  <a:lnTo>
                    <a:pt x="1202" y="3138"/>
                  </a:lnTo>
                  <a:lnTo>
                    <a:pt x="1434" y="3739"/>
                  </a:lnTo>
                  <a:lnTo>
                    <a:pt x="737" y="3797"/>
                  </a:lnTo>
                  <a:lnTo>
                    <a:pt x="969" y="4397"/>
                  </a:lnTo>
                  <a:lnTo>
                    <a:pt x="330" y="4397"/>
                  </a:lnTo>
                  <a:lnTo>
                    <a:pt x="601" y="4920"/>
                  </a:lnTo>
                  <a:lnTo>
                    <a:pt x="1" y="4862"/>
                  </a:lnTo>
                  <a:lnTo>
                    <a:pt x="16466" y="16213"/>
                  </a:lnTo>
                  <a:lnTo>
                    <a:pt x="16466" y="16213"/>
                  </a:lnTo>
                  <a:lnTo>
                    <a:pt x="16291" y="15535"/>
                  </a:lnTo>
                  <a:lnTo>
                    <a:pt x="16969" y="15497"/>
                  </a:lnTo>
                  <a:lnTo>
                    <a:pt x="16737" y="14896"/>
                  </a:lnTo>
                  <a:lnTo>
                    <a:pt x="17415" y="14838"/>
                  </a:lnTo>
                  <a:lnTo>
                    <a:pt x="17299" y="14083"/>
                  </a:lnTo>
                  <a:lnTo>
                    <a:pt x="18035" y="13947"/>
                  </a:lnTo>
                  <a:lnTo>
                    <a:pt x="17899" y="13211"/>
                  </a:lnTo>
                  <a:lnTo>
                    <a:pt x="18538" y="13211"/>
                  </a:lnTo>
                  <a:lnTo>
                    <a:pt x="18306" y="12610"/>
                  </a:lnTo>
                  <a:lnTo>
                    <a:pt x="18906" y="12669"/>
                  </a:lnTo>
                  <a:lnTo>
                    <a:pt x="18674" y="12107"/>
                  </a:lnTo>
                  <a:lnTo>
                    <a:pt x="19333" y="12087"/>
                  </a:lnTo>
                  <a:lnTo>
                    <a:pt x="19100" y="11487"/>
                  </a:lnTo>
                  <a:lnTo>
                    <a:pt x="19100" y="11487"/>
                  </a:lnTo>
                  <a:lnTo>
                    <a:pt x="19681" y="11564"/>
                  </a:lnTo>
                  <a:lnTo>
                    <a:pt x="19391" y="1104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32"/>
            <p:cNvSpPr/>
            <p:nvPr/>
          </p:nvSpPr>
          <p:spPr>
            <a:xfrm>
              <a:off x="4790002" y="456427"/>
              <a:ext cx="391300" cy="499775"/>
            </a:xfrm>
            <a:custGeom>
              <a:avLst/>
              <a:gdLst/>
              <a:ahLst/>
              <a:cxnLst/>
              <a:rect l="l" t="t" r="r" b="b"/>
              <a:pathLst>
                <a:path w="15652" h="19991" extrusionOk="0">
                  <a:moveTo>
                    <a:pt x="4959" y="0"/>
                  </a:moveTo>
                  <a:lnTo>
                    <a:pt x="4920" y="659"/>
                  </a:lnTo>
                  <a:lnTo>
                    <a:pt x="4301" y="426"/>
                  </a:lnTo>
                  <a:lnTo>
                    <a:pt x="4281" y="1066"/>
                  </a:lnTo>
                  <a:lnTo>
                    <a:pt x="3700" y="814"/>
                  </a:lnTo>
                  <a:lnTo>
                    <a:pt x="3642" y="1472"/>
                  </a:lnTo>
                  <a:lnTo>
                    <a:pt x="3061" y="1240"/>
                  </a:lnTo>
                  <a:lnTo>
                    <a:pt x="3100" y="1840"/>
                  </a:lnTo>
                  <a:lnTo>
                    <a:pt x="2460" y="1627"/>
                  </a:lnTo>
                  <a:lnTo>
                    <a:pt x="2325" y="2344"/>
                  </a:lnTo>
                  <a:lnTo>
                    <a:pt x="1763" y="2073"/>
                  </a:lnTo>
                  <a:lnTo>
                    <a:pt x="1744" y="2712"/>
                  </a:lnTo>
                  <a:lnTo>
                    <a:pt x="1066" y="2518"/>
                  </a:lnTo>
                  <a:lnTo>
                    <a:pt x="1066" y="3158"/>
                  </a:lnTo>
                  <a:lnTo>
                    <a:pt x="465" y="2925"/>
                  </a:lnTo>
                  <a:lnTo>
                    <a:pt x="543" y="3506"/>
                  </a:lnTo>
                  <a:lnTo>
                    <a:pt x="0" y="3216"/>
                  </a:lnTo>
                  <a:lnTo>
                    <a:pt x="10925" y="19991"/>
                  </a:lnTo>
                  <a:lnTo>
                    <a:pt x="11022" y="19293"/>
                  </a:lnTo>
                  <a:lnTo>
                    <a:pt x="11661" y="19506"/>
                  </a:lnTo>
                  <a:lnTo>
                    <a:pt x="11681" y="18867"/>
                  </a:lnTo>
                  <a:lnTo>
                    <a:pt x="12320" y="19080"/>
                  </a:lnTo>
                  <a:lnTo>
                    <a:pt x="12514" y="18325"/>
                  </a:lnTo>
                  <a:lnTo>
                    <a:pt x="13230" y="18480"/>
                  </a:lnTo>
                  <a:lnTo>
                    <a:pt x="13385" y="17744"/>
                  </a:lnTo>
                  <a:lnTo>
                    <a:pt x="13986" y="17995"/>
                  </a:lnTo>
                  <a:lnTo>
                    <a:pt x="13986" y="17356"/>
                  </a:lnTo>
                  <a:lnTo>
                    <a:pt x="14528" y="17627"/>
                  </a:lnTo>
                  <a:lnTo>
                    <a:pt x="14509" y="17008"/>
                  </a:lnTo>
                  <a:lnTo>
                    <a:pt x="15129" y="17240"/>
                  </a:lnTo>
                  <a:lnTo>
                    <a:pt x="15148" y="16601"/>
                  </a:lnTo>
                  <a:lnTo>
                    <a:pt x="15652" y="16891"/>
                  </a:lnTo>
                  <a:lnTo>
                    <a:pt x="15593" y="16310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86" name="Google Shape;786;p32"/>
          <p:cNvGrpSpPr/>
          <p:nvPr/>
        </p:nvGrpSpPr>
        <p:grpSpPr>
          <a:xfrm>
            <a:off x="488647" y="966457"/>
            <a:ext cx="7765528" cy="3690713"/>
            <a:chOff x="488647" y="966457"/>
            <a:chExt cx="7765528" cy="3690713"/>
          </a:xfrm>
        </p:grpSpPr>
        <p:grpSp>
          <p:nvGrpSpPr>
            <p:cNvPr id="787" name="Google Shape;787;p32"/>
            <p:cNvGrpSpPr/>
            <p:nvPr/>
          </p:nvGrpSpPr>
          <p:grpSpPr>
            <a:xfrm rot="2342513" flipH="1">
              <a:off x="7725544" y="4082757"/>
              <a:ext cx="418424" cy="498268"/>
              <a:chOff x="622635" y="3788071"/>
              <a:chExt cx="418417" cy="498259"/>
            </a:xfrm>
          </p:grpSpPr>
          <p:sp>
            <p:nvSpPr>
              <p:cNvPr id="788" name="Google Shape;788;p32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2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2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2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2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3" name="Google Shape;793;p32"/>
            <p:cNvGrpSpPr/>
            <p:nvPr/>
          </p:nvGrpSpPr>
          <p:grpSpPr>
            <a:xfrm flipH="1">
              <a:off x="4505150" y="966457"/>
              <a:ext cx="418375" cy="498209"/>
              <a:chOff x="622635" y="3788071"/>
              <a:chExt cx="418417" cy="498259"/>
            </a:xfrm>
          </p:grpSpPr>
          <p:sp>
            <p:nvSpPr>
              <p:cNvPr id="794" name="Google Shape;794;p32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2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2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2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2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99" name="Google Shape;799;p32"/>
            <p:cNvGrpSpPr/>
            <p:nvPr/>
          </p:nvGrpSpPr>
          <p:grpSpPr>
            <a:xfrm rot="-1483195">
              <a:off x="573661" y="3740610"/>
              <a:ext cx="418434" cy="498280"/>
              <a:chOff x="622635" y="3788071"/>
              <a:chExt cx="418417" cy="498259"/>
            </a:xfrm>
          </p:grpSpPr>
          <p:sp>
            <p:nvSpPr>
              <p:cNvPr id="800" name="Google Shape;800;p32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2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2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2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2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5_1">
    <p:spTree>
      <p:nvGrpSpPr>
        <p:cNvPr id="1" name="Shape 8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6" name="Google Shape;806;p33"/>
          <p:cNvPicPr preferRelativeResize="0"/>
          <p:nvPr/>
        </p:nvPicPr>
        <p:blipFill rotWithShape="1">
          <a:blip r:embed="rId2">
            <a:alphaModFix amt="60000"/>
          </a:blip>
          <a:srcRect l="169" r="159"/>
          <a:stretch/>
        </p:blipFill>
        <p:spPr>
          <a:xfrm rot="10800000" flipH="1">
            <a:off x="0" y="0"/>
            <a:ext cx="9144000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07" name="Google Shape;807;p33"/>
          <p:cNvGrpSpPr/>
          <p:nvPr/>
        </p:nvGrpSpPr>
        <p:grpSpPr>
          <a:xfrm>
            <a:off x="-768893" y="-1099597"/>
            <a:ext cx="8983891" cy="7024719"/>
            <a:chOff x="-768893" y="-1099597"/>
            <a:chExt cx="8983891" cy="7024719"/>
          </a:xfrm>
        </p:grpSpPr>
        <p:grpSp>
          <p:nvGrpSpPr>
            <p:cNvPr id="808" name="Google Shape;808;p33"/>
            <p:cNvGrpSpPr/>
            <p:nvPr/>
          </p:nvGrpSpPr>
          <p:grpSpPr>
            <a:xfrm rot="4847046" flipH="1">
              <a:off x="-570892" y="910258"/>
              <a:ext cx="1867243" cy="1989881"/>
              <a:chOff x="411350" y="2022175"/>
              <a:chExt cx="2382858" cy="2539361"/>
            </a:xfrm>
          </p:grpSpPr>
          <p:sp>
            <p:nvSpPr>
              <p:cNvPr id="809" name="Google Shape;809;p33"/>
              <p:cNvSpPr/>
              <p:nvPr/>
            </p:nvSpPr>
            <p:spPr>
              <a:xfrm>
                <a:off x="411350" y="2022180"/>
                <a:ext cx="2382858" cy="2539347"/>
              </a:xfrm>
              <a:custGeom>
                <a:avLst/>
                <a:gdLst/>
                <a:ahLst/>
                <a:cxnLst/>
                <a:rect l="l" t="t" r="r" b="b"/>
                <a:pathLst>
                  <a:path w="64319" h="68543" extrusionOk="0">
                    <a:moveTo>
                      <a:pt x="3507" y="1"/>
                    </a:moveTo>
                    <a:cubicBezTo>
                      <a:pt x="2929" y="1"/>
                      <a:pt x="2335" y="15"/>
                      <a:pt x="1742" y="57"/>
                    </a:cubicBezTo>
                    <a:cubicBezTo>
                      <a:pt x="1360" y="80"/>
                      <a:pt x="1217" y="200"/>
                      <a:pt x="1217" y="617"/>
                    </a:cubicBezTo>
                    <a:cubicBezTo>
                      <a:pt x="1229" y="2572"/>
                      <a:pt x="1193" y="4516"/>
                      <a:pt x="1169" y="6472"/>
                    </a:cubicBezTo>
                    <a:cubicBezTo>
                      <a:pt x="1110" y="11003"/>
                      <a:pt x="1038" y="15522"/>
                      <a:pt x="859" y="20053"/>
                    </a:cubicBezTo>
                    <a:cubicBezTo>
                      <a:pt x="728" y="23141"/>
                      <a:pt x="657" y="26229"/>
                      <a:pt x="549" y="29318"/>
                    </a:cubicBezTo>
                    <a:cubicBezTo>
                      <a:pt x="454" y="32442"/>
                      <a:pt x="347" y="35566"/>
                      <a:pt x="251" y="38678"/>
                    </a:cubicBezTo>
                    <a:cubicBezTo>
                      <a:pt x="216" y="40121"/>
                      <a:pt x="216" y="41564"/>
                      <a:pt x="192" y="42994"/>
                    </a:cubicBezTo>
                    <a:cubicBezTo>
                      <a:pt x="144" y="46655"/>
                      <a:pt x="1" y="50304"/>
                      <a:pt x="61" y="53952"/>
                    </a:cubicBezTo>
                    <a:cubicBezTo>
                      <a:pt x="96" y="55622"/>
                      <a:pt x="788" y="56993"/>
                      <a:pt x="2314" y="57852"/>
                    </a:cubicBezTo>
                    <a:cubicBezTo>
                      <a:pt x="2743" y="58102"/>
                      <a:pt x="3161" y="58376"/>
                      <a:pt x="3590" y="58615"/>
                    </a:cubicBezTo>
                    <a:cubicBezTo>
                      <a:pt x="7239" y="60666"/>
                      <a:pt x="11138" y="62108"/>
                      <a:pt x="15156" y="63265"/>
                    </a:cubicBezTo>
                    <a:cubicBezTo>
                      <a:pt x="23384" y="65638"/>
                      <a:pt x="31814" y="66842"/>
                      <a:pt x="40304" y="67629"/>
                    </a:cubicBezTo>
                    <a:cubicBezTo>
                      <a:pt x="43785" y="67951"/>
                      <a:pt x="47255" y="68178"/>
                      <a:pt x="50749" y="68321"/>
                    </a:cubicBezTo>
                    <a:cubicBezTo>
                      <a:pt x="54073" y="68445"/>
                      <a:pt x="57406" y="68542"/>
                      <a:pt x="60741" y="68542"/>
                    </a:cubicBezTo>
                    <a:cubicBezTo>
                      <a:pt x="61246" y="68542"/>
                      <a:pt x="61751" y="68540"/>
                      <a:pt x="62255" y="68535"/>
                    </a:cubicBezTo>
                    <a:cubicBezTo>
                      <a:pt x="62601" y="68535"/>
                      <a:pt x="62697" y="68452"/>
                      <a:pt x="62697" y="68106"/>
                    </a:cubicBezTo>
                    <a:cubicBezTo>
                      <a:pt x="62661" y="63813"/>
                      <a:pt x="62720" y="59533"/>
                      <a:pt x="62852" y="55252"/>
                    </a:cubicBezTo>
                    <a:cubicBezTo>
                      <a:pt x="62983" y="51007"/>
                      <a:pt x="63162" y="46774"/>
                      <a:pt x="63364" y="42529"/>
                    </a:cubicBezTo>
                    <a:cubicBezTo>
                      <a:pt x="63543" y="39083"/>
                      <a:pt x="63698" y="35637"/>
                      <a:pt x="63865" y="32191"/>
                    </a:cubicBezTo>
                    <a:cubicBezTo>
                      <a:pt x="63937" y="30439"/>
                      <a:pt x="64008" y="28698"/>
                      <a:pt x="64056" y="26945"/>
                    </a:cubicBezTo>
                    <a:cubicBezTo>
                      <a:pt x="64139" y="23630"/>
                      <a:pt x="64199" y="20303"/>
                      <a:pt x="64259" y="16988"/>
                    </a:cubicBezTo>
                    <a:cubicBezTo>
                      <a:pt x="64282" y="15534"/>
                      <a:pt x="64235" y="14079"/>
                      <a:pt x="64294" y="12624"/>
                    </a:cubicBezTo>
                    <a:cubicBezTo>
                      <a:pt x="64318" y="12004"/>
                      <a:pt x="64068" y="11647"/>
                      <a:pt x="63603" y="11348"/>
                    </a:cubicBezTo>
                    <a:cubicBezTo>
                      <a:pt x="62792" y="10812"/>
                      <a:pt x="61957" y="10299"/>
                      <a:pt x="61099" y="9834"/>
                    </a:cubicBezTo>
                    <a:cubicBezTo>
                      <a:pt x="57450" y="7867"/>
                      <a:pt x="53563" y="6460"/>
                      <a:pt x="49592" y="5315"/>
                    </a:cubicBezTo>
                    <a:cubicBezTo>
                      <a:pt x="42951" y="3419"/>
                      <a:pt x="36154" y="2286"/>
                      <a:pt x="29310" y="1464"/>
                    </a:cubicBezTo>
                    <a:cubicBezTo>
                      <a:pt x="25101" y="963"/>
                      <a:pt x="20856" y="641"/>
                      <a:pt x="16623" y="390"/>
                    </a:cubicBezTo>
                    <a:cubicBezTo>
                      <a:pt x="13152" y="195"/>
                      <a:pt x="9681" y="44"/>
                      <a:pt x="6051" y="44"/>
                    </a:cubicBezTo>
                    <a:cubicBezTo>
                      <a:pt x="5914" y="44"/>
                      <a:pt x="5778" y="44"/>
                      <a:pt x="5641" y="45"/>
                    </a:cubicBezTo>
                    <a:cubicBezTo>
                      <a:pt x="4976" y="24"/>
                      <a:pt x="4254" y="1"/>
                      <a:pt x="35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3"/>
              <p:cNvSpPr/>
              <p:nvPr/>
            </p:nvSpPr>
            <p:spPr>
              <a:xfrm>
                <a:off x="471948" y="3936011"/>
                <a:ext cx="2199274" cy="625525"/>
              </a:xfrm>
              <a:custGeom>
                <a:avLst/>
                <a:gdLst/>
                <a:ahLst/>
                <a:cxnLst/>
                <a:rect l="l" t="t" r="r" b="b"/>
                <a:pathLst>
                  <a:path w="32863" h="9347" extrusionOk="0">
                    <a:moveTo>
                      <a:pt x="2505" y="0"/>
                    </a:moveTo>
                    <a:cubicBezTo>
                      <a:pt x="1623" y="2871"/>
                      <a:pt x="759" y="3315"/>
                      <a:pt x="311" y="3315"/>
                    </a:cubicBezTo>
                    <a:cubicBezTo>
                      <a:pt x="141" y="3315"/>
                      <a:pt x="30" y="3251"/>
                      <a:pt x="1" y="3232"/>
                    </a:cubicBezTo>
                    <a:lnTo>
                      <a:pt x="1" y="3232"/>
                    </a:lnTo>
                    <a:cubicBezTo>
                      <a:pt x="8254" y="8949"/>
                      <a:pt x="26652" y="9347"/>
                      <a:pt x="31611" y="9347"/>
                    </a:cubicBezTo>
                    <a:cubicBezTo>
                      <a:pt x="32412" y="9347"/>
                      <a:pt x="32863" y="9337"/>
                      <a:pt x="32863" y="9337"/>
                    </a:cubicBezTo>
                    <a:cubicBezTo>
                      <a:pt x="12580" y="7584"/>
                      <a:pt x="2505" y="0"/>
                      <a:pt x="2505" y="0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3"/>
              <p:cNvSpPr/>
              <p:nvPr/>
            </p:nvSpPr>
            <p:spPr>
              <a:xfrm>
                <a:off x="521178" y="2022175"/>
                <a:ext cx="2244781" cy="638374"/>
              </a:xfrm>
              <a:custGeom>
                <a:avLst/>
                <a:gdLst/>
                <a:ahLst/>
                <a:cxnLst/>
                <a:rect l="l" t="t" r="r" b="b"/>
                <a:pathLst>
                  <a:path w="33543" h="9539" extrusionOk="0">
                    <a:moveTo>
                      <a:pt x="1283" y="1"/>
                    </a:moveTo>
                    <a:cubicBezTo>
                      <a:pt x="463" y="1"/>
                      <a:pt x="1" y="12"/>
                      <a:pt x="1" y="12"/>
                    </a:cubicBezTo>
                    <a:cubicBezTo>
                      <a:pt x="20701" y="1788"/>
                      <a:pt x="30991" y="9539"/>
                      <a:pt x="30991" y="9539"/>
                    </a:cubicBezTo>
                    <a:cubicBezTo>
                      <a:pt x="31891" y="6604"/>
                      <a:pt x="32773" y="6152"/>
                      <a:pt x="33229" y="6152"/>
                    </a:cubicBezTo>
                    <a:cubicBezTo>
                      <a:pt x="33402" y="6152"/>
                      <a:pt x="33513" y="6216"/>
                      <a:pt x="33543" y="6236"/>
                    </a:cubicBezTo>
                    <a:cubicBezTo>
                      <a:pt x="25118" y="407"/>
                      <a:pt x="6352" y="1"/>
                      <a:pt x="1283" y="1"/>
                    </a:cubicBezTo>
                    <a:close/>
                  </a:path>
                </a:pathLst>
              </a:custGeom>
              <a:solidFill>
                <a:srgbClr val="434343">
                  <a:alpha val="1045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2" name="Google Shape;812;p33"/>
            <p:cNvGrpSpPr/>
            <p:nvPr/>
          </p:nvGrpSpPr>
          <p:grpSpPr>
            <a:xfrm rot="914885" flipH="1">
              <a:off x="4965225" y="-843423"/>
              <a:ext cx="2271216" cy="2413913"/>
              <a:chOff x="713233" y="2839217"/>
              <a:chExt cx="2271207" cy="2413904"/>
            </a:xfrm>
          </p:grpSpPr>
          <p:grpSp>
            <p:nvGrpSpPr>
              <p:cNvPr id="813" name="Google Shape;813;p33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814" name="Google Shape;814;p33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15" name="Google Shape;815;p33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2000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16" name="Google Shape;816;p33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2000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17" name="Google Shape;817;p33"/>
            <p:cNvGrpSpPr/>
            <p:nvPr/>
          </p:nvGrpSpPr>
          <p:grpSpPr>
            <a:xfrm rot="4110234">
              <a:off x="5539815" y="3218826"/>
              <a:ext cx="2271591" cy="2414312"/>
              <a:chOff x="713233" y="2839217"/>
              <a:chExt cx="2271207" cy="2413904"/>
            </a:xfrm>
          </p:grpSpPr>
          <p:grpSp>
            <p:nvGrpSpPr>
              <p:cNvPr id="818" name="Google Shape;818;p33"/>
              <p:cNvGrpSpPr/>
              <p:nvPr/>
            </p:nvGrpSpPr>
            <p:grpSpPr>
              <a:xfrm>
                <a:off x="713233" y="2884170"/>
                <a:ext cx="2271207" cy="2368951"/>
                <a:chOff x="713233" y="2884170"/>
                <a:chExt cx="2271207" cy="2368951"/>
              </a:xfrm>
            </p:grpSpPr>
            <p:sp>
              <p:nvSpPr>
                <p:cNvPr id="819" name="Google Shape;819;p33"/>
                <p:cNvSpPr/>
                <p:nvPr/>
              </p:nvSpPr>
              <p:spPr>
                <a:xfrm rot="-789685">
                  <a:off x="915244" y="3070611"/>
                  <a:ext cx="1867184" cy="1989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319" h="68543" extrusionOk="0">
                      <a:moveTo>
                        <a:pt x="3507" y="1"/>
                      </a:moveTo>
                      <a:cubicBezTo>
                        <a:pt x="2929" y="1"/>
                        <a:pt x="2335" y="15"/>
                        <a:pt x="1742" y="57"/>
                      </a:cubicBezTo>
                      <a:cubicBezTo>
                        <a:pt x="1360" y="80"/>
                        <a:pt x="1217" y="200"/>
                        <a:pt x="1217" y="617"/>
                      </a:cubicBezTo>
                      <a:cubicBezTo>
                        <a:pt x="1229" y="2572"/>
                        <a:pt x="1193" y="4516"/>
                        <a:pt x="1169" y="6472"/>
                      </a:cubicBezTo>
                      <a:cubicBezTo>
                        <a:pt x="1110" y="11003"/>
                        <a:pt x="1038" y="15522"/>
                        <a:pt x="859" y="20053"/>
                      </a:cubicBezTo>
                      <a:cubicBezTo>
                        <a:pt x="728" y="23141"/>
                        <a:pt x="657" y="26229"/>
                        <a:pt x="549" y="29318"/>
                      </a:cubicBezTo>
                      <a:cubicBezTo>
                        <a:pt x="454" y="32442"/>
                        <a:pt x="347" y="35566"/>
                        <a:pt x="251" y="38678"/>
                      </a:cubicBezTo>
                      <a:cubicBezTo>
                        <a:pt x="216" y="40121"/>
                        <a:pt x="216" y="41564"/>
                        <a:pt x="192" y="42994"/>
                      </a:cubicBezTo>
                      <a:cubicBezTo>
                        <a:pt x="144" y="46655"/>
                        <a:pt x="1" y="50304"/>
                        <a:pt x="61" y="53952"/>
                      </a:cubicBezTo>
                      <a:cubicBezTo>
                        <a:pt x="96" y="55622"/>
                        <a:pt x="788" y="56993"/>
                        <a:pt x="2314" y="57852"/>
                      </a:cubicBezTo>
                      <a:cubicBezTo>
                        <a:pt x="2743" y="58102"/>
                        <a:pt x="3161" y="58376"/>
                        <a:pt x="3590" y="58615"/>
                      </a:cubicBezTo>
                      <a:cubicBezTo>
                        <a:pt x="7239" y="60666"/>
                        <a:pt x="11138" y="62108"/>
                        <a:pt x="15156" y="63265"/>
                      </a:cubicBezTo>
                      <a:cubicBezTo>
                        <a:pt x="23384" y="65638"/>
                        <a:pt x="31814" y="66842"/>
                        <a:pt x="40304" y="67629"/>
                      </a:cubicBezTo>
                      <a:cubicBezTo>
                        <a:pt x="43785" y="67951"/>
                        <a:pt x="47255" y="68178"/>
                        <a:pt x="50749" y="68321"/>
                      </a:cubicBezTo>
                      <a:cubicBezTo>
                        <a:pt x="54073" y="68445"/>
                        <a:pt x="57406" y="68542"/>
                        <a:pt x="60741" y="68542"/>
                      </a:cubicBezTo>
                      <a:cubicBezTo>
                        <a:pt x="61246" y="68542"/>
                        <a:pt x="61751" y="68540"/>
                        <a:pt x="62255" y="68535"/>
                      </a:cubicBezTo>
                      <a:cubicBezTo>
                        <a:pt x="62601" y="68535"/>
                        <a:pt x="62697" y="68452"/>
                        <a:pt x="62697" y="68106"/>
                      </a:cubicBezTo>
                      <a:cubicBezTo>
                        <a:pt x="62661" y="63813"/>
                        <a:pt x="62720" y="59533"/>
                        <a:pt x="62852" y="55252"/>
                      </a:cubicBezTo>
                      <a:cubicBezTo>
                        <a:pt x="62983" y="51007"/>
                        <a:pt x="63162" y="46774"/>
                        <a:pt x="63364" y="42529"/>
                      </a:cubicBezTo>
                      <a:cubicBezTo>
                        <a:pt x="63543" y="39083"/>
                        <a:pt x="63698" y="35637"/>
                        <a:pt x="63865" y="32191"/>
                      </a:cubicBezTo>
                      <a:cubicBezTo>
                        <a:pt x="63937" y="30439"/>
                        <a:pt x="64008" y="28698"/>
                        <a:pt x="64056" y="26945"/>
                      </a:cubicBezTo>
                      <a:cubicBezTo>
                        <a:pt x="64139" y="23630"/>
                        <a:pt x="64199" y="20303"/>
                        <a:pt x="64259" y="16988"/>
                      </a:cubicBezTo>
                      <a:cubicBezTo>
                        <a:pt x="64282" y="15534"/>
                        <a:pt x="64235" y="14079"/>
                        <a:pt x="64294" y="12624"/>
                      </a:cubicBezTo>
                      <a:cubicBezTo>
                        <a:pt x="64318" y="12004"/>
                        <a:pt x="64068" y="11647"/>
                        <a:pt x="63603" y="11348"/>
                      </a:cubicBezTo>
                      <a:cubicBezTo>
                        <a:pt x="62792" y="10812"/>
                        <a:pt x="61957" y="10299"/>
                        <a:pt x="61099" y="9834"/>
                      </a:cubicBezTo>
                      <a:cubicBezTo>
                        <a:pt x="57450" y="7867"/>
                        <a:pt x="53563" y="6460"/>
                        <a:pt x="49592" y="5315"/>
                      </a:cubicBezTo>
                      <a:cubicBezTo>
                        <a:pt x="42951" y="3419"/>
                        <a:pt x="36154" y="2286"/>
                        <a:pt x="29310" y="1464"/>
                      </a:cubicBezTo>
                      <a:cubicBezTo>
                        <a:pt x="25101" y="963"/>
                        <a:pt x="20856" y="641"/>
                        <a:pt x="16623" y="390"/>
                      </a:cubicBezTo>
                      <a:cubicBezTo>
                        <a:pt x="13152" y="195"/>
                        <a:pt x="9681" y="44"/>
                        <a:pt x="6051" y="44"/>
                      </a:cubicBezTo>
                      <a:cubicBezTo>
                        <a:pt x="5914" y="44"/>
                        <a:pt x="5778" y="44"/>
                        <a:pt x="5641" y="45"/>
                      </a:cubicBezTo>
                      <a:cubicBezTo>
                        <a:pt x="4976" y="24"/>
                        <a:pt x="4254" y="1"/>
                        <a:pt x="350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20" name="Google Shape;820;p33"/>
                <p:cNvSpPr/>
                <p:nvPr/>
              </p:nvSpPr>
              <p:spPr>
                <a:xfrm rot="9757371" flipH="1">
                  <a:off x="1095854" y="4599350"/>
                  <a:ext cx="882246" cy="5342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84" h="10708" extrusionOk="0">
                      <a:moveTo>
                        <a:pt x="17684" y="0"/>
                      </a:moveTo>
                      <a:cubicBezTo>
                        <a:pt x="17683" y="0"/>
                        <a:pt x="1" y="3887"/>
                        <a:pt x="108" y="8418"/>
                      </a:cubicBezTo>
                      <a:cubicBezTo>
                        <a:pt x="108" y="8418"/>
                        <a:pt x="700" y="8003"/>
                        <a:pt x="1616" y="8003"/>
                      </a:cubicBezTo>
                      <a:cubicBezTo>
                        <a:pt x="2638" y="8003"/>
                        <a:pt x="4063" y="8520"/>
                        <a:pt x="5522" y="10708"/>
                      </a:cubicBezTo>
                      <a:cubicBezTo>
                        <a:pt x="5522" y="10708"/>
                        <a:pt x="14465" y="1264"/>
                        <a:pt x="17684" y="0"/>
                      </a:cubicBezTo>
                      <a:close/>
                    </a:path>
                  </a:pathLst>
                </a:custGeom>
                <a:solidFill>
                  <a:srgbClr val="434343">
                    <a:alpha val="20000"/>
                  </a:srgbClr>
                </a:solidFill>
                <a:ln>
                  <a:noFill/>
                </a:ln>
                <a:effectLst>
                  <a:outerShdw blurRad="285750" dist="95250" dir="9000000" algn="bl" rotWithShape="0">
                    <a:schemeClr val="dk1">
                      <a:alpha val="20000"/>
                    </a:scheme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21" name="Google Shape;821;p33"/>
              <p:cNvSpPr/>
              <p:nvPr/>
            </p:nvSpPr>
            <p:spPr>
              <a:xfrm rot="-1213441" flipH="1">
                <a:off x="1712008" y="2975248"/>
                <a:ext cx="882176" cy="533626"/>
              </a:xfrm>
              <a:custGeom>
                <a:avLst/>
                <a:gdLst/>
                <a:ahLst/>
                <a:cxnLst/>
                <a:rect l="l" t="t" r="r" b="b"/>
                <a:pathLst>
                  <a:path w="17684" h="10697" extrusionOk="0">
                    <a:moveTo>
                      <a:pt x="17684" y="1"/>
                    </a:moveTo>
                    <a:cubicBezTo>
                      <a:pt x="17683" y="1"/>
                      <a:pt x="0" y="3888"/>
                      <a:pt x="120" y="8419"/>
                    </a:cubicBezTo>
                    <a:cubicBezTo>
                      <a:pt x="120" y="8419"/>
                      <a:pt x="713" y="7998"/>
                      <a:pt x="1631" y="7998"/>
                    </a:cubicBezTo>
                    <a:cubicBezTo>
                      <a:pt x="2649" y="7998"/>
                      <a:pt x="4067" y="8515"/>
                      <a:pt x="5521" y="10697"/>
                    </a:cubicBezTo>
                    <a:cubicBezTo>
                      <a:pt x="5521" y="10697"/>
                      <a:pt x="14476" y="1265"/>
                      <a:pt x="17684" y="1"/>
                    </a:cubicBezTo>
                    <a:close/>
                  </a:path>
                </a:pathLst>
              </a:custGeom>
              <a:solidFill>
                <a:srgbClr val="434343">
                  <a:alpha val="20000"/>
                </a:srgbClr>
              </a:solidFill>
              <a:ln>
                <a:noFill/>
              </a:ln>
              <a:effectLst>
                <a:outerShdw blurRad="285750" dist="95250" dir="9000000" algn="bl" rotWithShape="0">
                  <a:schemeClr val="dk1">
                    <a:alpha val="20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2" name="Google Shape;822;p33"/>
          <p:cNvSpPr/>
          <p:nvPr/>
        </p:nvSpPr>
        <p:spPr>
          <a:xfrm rot="59452">
            <a:off x="420175" y="287820"/>
            <a:ext cx="8292340" cy="4573302"/>
          </a:xfrm>
          <a:prstGeom prst="rect">
            <a:avLst/>
          </a:prstGeom>
          <a:solidFill>
            <a:schemeClr val="lt2"/>
          </a:solidFill>
          <a:ln>
            <a:noFill/>
          </a:ln>
          <a:effectLst>
            <a:outerShdw blurRad="285750" dist="95250" dir="9000000" algn="bl" rotWithShape="0">
              <a:schemeClr val="dk1">
                <a:alpha val="20000"/>
              </a:scheme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700" b="1">
              <a:solidFill>
                <a:srgbClr val="191919"/>
              </a:solidFill>
              <a:latin typeface="Dekko"/>
              <a:ea typeface="Dekko"/>
              <a:cs typeface="Dekko"/>
              <a:sym typeface="Dekko"/>
            </a:endParaRPr>
          </a:p>
        </p:txBody>
      </p:sp>
      <p:grpSp>
        <p:nvGrpSpPr>
          <p:cNvPr id="823" name="Google Shape;823;p33"/>
          <p:cNvGrpSpPr/>
          <p:nvPr/>
        </p:nvGrpSpPr>
        <p:grpSpPr>
          <a:xfrm>
            <a:off x="64428" y="-249315"/>
            <a:ext cx="8991586" cy="5653988"/>
            <a:chOff x="1890950" y="39109"/>
            <a:chExt cx="3970321" cy="2496573"/>
          </a:xfrm>
        </p:grpSpPr>
        <p:sp>
          <p:nvSpPr>
            <p:cNvPr id="824" name="Google Shape;824;p33"/>
            <p:cNvSpPr/>
            <p:nvPr/>
          </p:nvSpPr>
          <p:spPr>
            <a:xfrm>
              <a:off x="1890950" y="2130332"/>
              <a:ext cx="492050" cy="405350"/>
            </a:xfrm>
            <a:custGeom>
              <a:avLst/>
              <a:gdLst/>
              <a:ahLst/>
              <a:cxnLst/>
              <a:rect l="l" t="t" r="r" b="b"/>
              <a:pathLst>
                <a:path w="19682" h="16214" extrusionOk="0">
                  <a:moveTo>
                    <a:pt x="3371" y="0"/>
                  </a:moveTo>
                  <a:lnTo>
                    <a:pt x="3584" y="620"/>
                  </a:lnTo>
                  <a:lnTo>
                    <a:pt x="2906" y="640"/>
                  </a:lnTo>
                  <a:lnTo>
                    <a:pt x="3139" y="1240"/>
                  </a:lnTo>
                  <a:lnTo>
                    <a:pt x="2500" y="1240"/>
                  </a:lnTo>
                  <a:lnTo>
                    <a:pt x="2713" y="1860"/>
                  </a:lnTo>
                  <a:lnTo>
                    <a:pt x="2073" y="1860"/>
                  </a:lnTo>
                  <a:lnTo>
                    <a:pt x="2345" y="2402"/>
                  </a:lnTo>
                  <a:lnTo>
                    <a:pt x="1667" y="2460"/>
                  </a:lnTo>
                  <a:lnTo>
                    <a:pt x="1822" y="3158"/>
                  </a:lnTo>
                  <a:lnTo>
                    <a:pt x="1202" y="3138"/>
                  </a:lnTo>
                  <a:lnTo>
                    <a:pt x="1434" y="3739"/>
                  </a:lnTo>
                  <a:lnTo>
                    <a:pt x="737" y="3797"/>
                  </a:lnTo>
                  <a:lnTo>
                    <a:pt x="969" y="4397"/>
                  </a:lnTo>
                  <a:lnTo>
                    <a:pt x="330" y="4397"/>
                  </a:lnTo>
                  <a:lnTo>
                    <a:pt x="601" y="4920"/>
                  </a:lnTo>
                  <a:lnTo>
                    <a:pt x="1" y="4862"/>
                  </a:lnTo>
                  <a:lnTo>
                    <a:pt x="16466" y="16213"/>
                  </a:lnTo>
                  <a:lnTo>
                    <a:pt x="16466" y="16213"/>
                  </a:lnTo>
                  <a:lnTo>
                    <a:pt x="16291" y="15535"/>
                  </a:lnTo>
                  <a:lnTo>
                    <a:pt x="16969" y="15497"/>
                  </a:lnTo>
                  <a:lnTo>
                    <a:pt x="16737" y="14896"/>
                  </a:lnTo>
                  <a:lnTo>
                    <a:pt x="17415" y="14838"/>
                  </a:lnTo>
                  <a:lnTo>
                    <a:pt x="17299" y="14083"/>
                  </a:lnTo>
                  <a:lnTo>
                    <a:pt x="18035" y="13947"/>
                  </a:lnTo>
                  <a:lnTo>
                    <a:pt x="17899" y="13211"/>
                  </a:lnTo>
                  <a:lnTo>
                    <a:pt x="18538" y="13211"/>
                  </a:lnTo>
                  <a:lnTo>
                    <a:pt x="18306" y="12610"/>
                  </a:lnTo>
                  <a:lnTo>
                    <a:pt x="18906" y="12669"/>
                  </a:lnTo>
                  <a:lnTo>
                    <a:pt x="18674" y="12107"/>
                  </a:lnTo>
                  <a:lnTo>
                    <a:pt x="19333" y="12087"/>
                  </a:lnTo>
                  <a:lnTo>
                    <a:pt x="19100" y="11487"/>
                  </a:lnTo>
                  <a:lnTo>
                    <a:pt x="19100" y="11487"/>
                  </a:lnTo>
                  <a:lnTo>
                    <a:pt x="19681" y="11564"/>
                  </a:lnTo>
                  <a:lnTo>
                    <a:pt x="19391" y="11041"/>
                  </a:lnTo>
                  <a:lnTo>
                    <a:pt x="3371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5" name="Google Shape;825;p33"/>
            <p:cNvSpPr/>
            <p:nvPr/>
          </p:nvSpPr>
          <p:spPr>
            <a:xfrm>
              <a:off x="5469971" y="39109"/>
              <a:ext cx="391300" cy="499775"/>
            </a:xfrm>
            <a:custGeom>
              <a:avLst/>
              <a:gdLst/>
              <a:ahLst/>
              <a:cxnLst/>
              <a:rect l="l" t="t" r="r" b="b"/>
              <a:pathLst>
                <a:path w="15652" h="19991" extrusionOk="0">
                  <a:moveTo>
                    <a:pt x="4959" y="0"/>
                  </a:moveTo>
                  <a:lnTo>
                    <a:pt x="4920" y="659"/>
                  </a:lnTo>
                  <a:lnTo>
                    <a:pt x="4301" y="426"/>
                  </a:lnTo>
                  <a:lnTo>
                    <a:pt x="4281" y="1066"/>
                  </a:lnTo>
                  <a:lnTo>
                    <a:pt x="3700" y="814"/>
                  </a:lnTo>
                  <a:lnTo>
                    <a:pt x="3642" y="1472"/>
                  </a:lnTo>
                  <a:lnTo>
                    <a:pt x="3061" y="1240"/>
                  </a:lnTo>
                  <a:lnTo>
                    <a:pt x="3100" y="1840"/>
                  </a:lnTo>
                  <a:lnTo>
                    <a:pt x="2460" y="1627"/>
                  </a:lnTo>
                  <a:lnTo>
                    <a:pt x="2325" y="2344"/>
                  </a:lnTo>
                  <a:lnTo>
                    <a:pt x="1763" y="2073"/>
                  </a:lnTo>
                  <a:lnTo>
                    <a:pt x="1744" y="2712"/>
                  </a:lnTo>
                  <a:lnTo>
                    <a:pt x="1066" y="2518"/>
                  </a:lnTo>
                  <a:lnTo>
                    <a:pt x="1066" y="3158"/>
                  </a:lnTo>
                  <a:lnTo>
                    <a:pt x="465" y="2925"/>
                  </a:lnTo>
                  <a:lnTo>
                    <a:pt x="543" y="3506"/>
                  </a:lnTo>
                  <a:lnTo>
                    <a:pt x="0" y="3216"/>
                  </a:lnTo>
                  <a:lnTo>
                    <a:pt x="10925" y="19991"/>
                  </a:lnTo>
                  <a:lnTo>
                    <a:pt x="11022" y="19293"/>
                  </a:lnTo>
                  <a:lnTo>
                    <a:pt x="11661" y="19506"/>
                  </a:lnTo>
                  <a:lnTo>
                    <a:pt x="11681" y="18867"/>
                  </a:lnTo>
                  <a:lnTo>
                    <a:pt x="12320" y="19080"/>
                  </a:lnTo>
                  <a:lnTo>
                    <a:pt x="12514" y="18325"/>
                  </a:lnTo>
                  <a:lnTo>
                    <a:pt x="13230" y="18480"/>
                  </a:lnTo>
                  <a:lnTo>
                    <a:pt x="13385" y="17744"/>
                  </a:lnTo>
                  <a:lnTo>
                    <a:pt x="13986" y="17995"/>
                  </a:lnTo>
                  <a:lnTo>
                    <a:pt x="13986" y="17356"/>
                  </a:lnTo>
                  <a:lnTo>
                    <a:pt x="14528" y="17627"/>
                  </a:lnTo>
                  <a:lnTo>
                    <a:pt x="14509" y="17008"/>
                  </a:lnTo>
                  <a:lnTo>
                    <a:pt x="15129" y="17240"/>
                  </a:lnTo>
                  <a:lnTo>
                    <a:pt x="15148" y="16601"/>
                  </a:lnTo>
                  <a:lnTo>
                    <a:pt x="15652" y="16891"/>
                  </a:lnTo>
                  <a:lnTo>
                    <a:pt x="15593" y="16310"/>
                  </a:lnTo>
                  <a:lnTo>
                    <a:pt x="4959" y="0"/>
                  </a:lnTo>
                  <a:close/>
                </a:path>
              </a:pathLst>
            </a:custGeom>
            <a:solidFill>
              <a:srgbClr val="FFFFFF">
                <a:alpha val="600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6" name="Google Shape;826;p33"/>
          <p:cNvGrpSpPr/>
          <p:nvPr/>
        </p:nvGrpSpPr>
        <p:grpSpPr>
          <a:xfrm>
            <a:off x="271851" y="861896"/>
            <a:ext cx="8550655" cy="3480217"/>
            <a:chOff x="271851" y="861896"/>
            <a:chExt cx="8550655" cy="3480217"/>
          </a:xfrm>
        </p:grpSpPr>
        <p:grpSp>
          <p:nvGrpSpPr>
            <p:cNvPr id="827" name="Google Shape;827;p33"/>
            <p:cNvGrpSpPr/>
            <p:nvPr/>
          </p:nvGrpSpPr>
          <p:grpSpPr>
            <a:xfrm rot="1284784" flipH="1">
              <a:off x="8327561" y="921080"/>
              <a:ext cx="418429" cy="498274"/>
              <a:chOff x="622635" y="3788071"/>
              <a:chExt cx="418417" cy="498259"/>
            </a:xfrm>
          </p:grpSpPr>
          <p:sp>
            <p:nvSpPr>
              <p:cNvPr id="828" name="Google Shape;828;p33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3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3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3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3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33" name="Google Shape;833;p33"/>
            <p:cNvGrpSpPr/>
            <p:nvPr/>
          </p:nvGrpSpPr>
          <p:grpSpPr>
            <a:xfrm rot="-161633">
              <a:off x="283328" y="3834293"/>
              <a:ext cx="418419" cy="498262"/>
              <a:chOff x="622635" y="3788071"/>
              <a:chExt cx="418417" cy="498259"/>
            </a:xfrm>
          </p:grpSpPr>
          <p:sp>
            <p:nvSpPr>
              <p:cNvPr id="834" name="Google Shape;834;p33"/>
              <p:cNvSpPr/>
              <p:nvPr/>
            </p:nvSpPr>
            <p:spPr>
              <a:xfrm rot="-669941">
                <a:off x="656393" y="3947425"/>
                <a:ext cx="358313" cy="307119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9" extrusionOk="0">
                    <a:moveTo>
                      <a:pt x="4239" y="0"/>
                    </a:moveTo>
                    <a:cubicBezTo>
                      <a:pt x="1405" y="0"/>
                      <a:pt x="1" y="3426"/>
                      <a:pt x="1997" y="5422"/>
                    </a:cubicBezTo>
                    <a:cubicBezTo>
                      <a:pt x="2643" y="6069"/>
                      <a:pt x="3440" y="6358"/>
                      <a:pt x="4221" y="6358"/>
                    </a:cubicBezTo>
                    <a:cubicBezTo>
                      <a:pt x="5853" y="6358"/>
                      <a:pt x="7418" y="5096"/>
                      <a:pt x="7418" y="3179"/>
                    </a:cubicBezTo>
                    <a:cubicBezTo>
                      <a:pt x="7418" y="1430"/>
                      <a:pt x="5989" y="0"/>
                      <a:pt x="4239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3"/>
              <p:cNvSpPr/>
              <p:nvPr/>
            </p:nvSpPr>
            <p:spPr>
              <a:xfrm rot="-669941">
                <a:off x="652217" y="3926389"/>
                <a:ext cx="358313" cy="306877"/>
              </a:xfrm>
              <a:custGeom>
                <a:avLst/>
                <a:gdLst/>
                <a:ahLst/>
                <a:cxnLst/>
                <a:rect l="l" t="t" r="r" b="b"/>
                <a:pathLst>
                  <a:path w="7419" h="6354" extrusionOk="0">
                    <a:moveTo>
                      <a:pt x="4239" y="1"/>
                    </a:moveTo>
                    <a:cubicBezTo>
                      <a:pt x="1405" y="1"/>
                      <a:pt x="1" y="3426"/>
                      <a:pt x="1997" y="5422"/>
                    </a:cubicBezTo>
                    <a:cubicBezTo>
                      <a:pt x="2640" y="6066"/>
                      <a:pt x="3432" y="6354"/>
                      <a:pt x="4210" y="6354"/>
                    </a:cubicBezTo>
                    <a:cubicBezTo>
                      <a:pt x="5846" y="6354"/>
                      <a:pt x="7418" y="5084"/>
                      <a:pt x="7418" y="3180"/>
                    </a:cubicBezTo>
                    <a:cubicBezTo>
                      <a:pt x="7418" y="1430"/>
                      <a:pt x="5989" y="1"/>
                      <a:pt x="423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3"/>
              <p:cNvSpPr/>
              <p:nvPr/>
            </p:nvSpPr>
            <p:spPr>
              <a:xfrm rot="-669941">
                <a:off x="730297" y="3838355"/>
                <a:ext cx="223807" cy="328514"/>
              </a:xfrm>
              <a:custGeom>
                <a:avLst/>
                <a:gdLst/>
                <a:ahLst/>
                <a:cxnLst/>
                <a:rect l="l" t="t" r="r" b="b"/>
                <a:pathLst>
                  <a:path w="4634" h="6802" extrusionOk="0">
                    <a:moveTo>
                      <a:pt x="2243" y="0"/>
                    </a:moveTo>
                    <a:cubicBezTo>
                      <a:pt x="1011" y="0"/>
                      <a:pt x="1" y="1010"/>
                      <a:pt x="1" y="2243"/>
                    </a:cubicBezTo>
                    <a:lnTo>
                      <a:pt x="1" y="4584"/>
                    </a:lnTo>
                    <a:cubicBezTo>
                      <a:pt x="1" y="5816"/>
                      <a:pt x="1011" y="6802"/>
                      <a:pt x="2243" y="6802"/>
                    </a:cubicBezTo>
                    <a:lnTo>
                      <a:pt x="2391" y="6802"/>
                    </a:lnTo>
                    <a:cubicBezTo>
                      <a:pt x="3624" y="6802"/>
                      <a:pt x="4634" y="5816"/>
                      <a:pt x="4634" y="4584"/>
                    </a:cubicBezTo>
                    <a:lnTo>
                      <a:pt x="4634" y="2243"/>
                    </a:lnTo>
                    <a:cubicBezTo>
                      <a:pt x="4634" y="1010"/>
                      <a:pt x="3624" y="0"/>
                      <a:pt x="2391" y="0"/>
                    </a:cubicBezTo>
                    <a:close/>
                  </a:path>
                </a:pathLst>
              </a:custGeom>
              <a:solidFill>
                <a:srgbClr val="252323">
                  <a:alpha val="10450"/>
                </a:srgbClr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3"/>
              <p:cNvSpPr/>
              <p:nvPr/>
            </p:nvSpPr>
            <p:spPr>
              <a:xfrm rot="-669941">
                <a:off x="647155" y="3838676"/>
                <a:ext cx="333295" cy="285820"/>
              </a:xfrm>
              <a:custGeom>
                <a:avLst/>
                <a:gdLst/>
                <a:ahLst/>
                <a:cxnLst/>
                <a:rect l="l" t="t" r="r" b="b"/>
                <a:pathLst>
                  <a:path w="6901" h="5918" extrusionOk="0">
                    <a:moveTo>
                      <a:pt x="3943" y="0"/>
                    </a:moveTo>
                    <a:cubicBezTo>
                      <a:pt x="1306" y="0"/>
                      <a:pt x="0" y="3180"/>
                      <a:pt x="1849" y="5053"/>
                    </a:cubicBezTo>
                    <a:cubicBezTo>
                      <a:pt x="2454" y="5650"/>
                      <a:pt x="3196" y="5918"/>
                      <a:pt x="3922" y="5918"/>
                    </a:cubicBezTo>
                    <a:cubicBezTo>
                      <a:pt x="5444" y="5918"/>
                      <a:pt x="6901" y="4743"/>
                      <a:pt x="6901" y="2958"/>
                    </a:cubicBezTo>
                    <a:cubicBezTo>
                      <a:pt x="6901" y="1331"/>
                      <a:pt x="5570" y="0"/>
                      <a:pt x="3943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3"/>
              <p:cNvSpPr/>
              <p:nvPr/>
            </p:nvSpPr>
            <p:spPr>
              <a:xfrm rot="-669941">
                <a:off x="690163" y="3813027"/>
                <a:ext cx="285675" cy="285723"/>
              </a:xfrm>
              <a:custGeom>
                <a:avLst/>
                <a:gdLst/>
                <a:ahLst/>
                <a:cxnLst/>
                <a:rect l="l" t="t" r="r" b="b"/>
                <a:pathLst>
                  <a:path w="5915" h="5916" extrusionOk="0">
                    <a:moveTo>
                      <a:pt x="2957" y="1"/>
                    </a:moveTo>
                    <a:cubicBezTo>
                      <a:pt x="1331" y="1"/>
                      <a:pt x="0" y="1332"/>
                      <a:pt x="0" y="2958"/>
                    </a:cubicBezTo>
                    <a:cubicBezTo>
                      <a:pt x="0" y="4585"/>
                      <a:pt x="1331" y="5915"/>
                      <a:pt x="2957" y="5915"/>
                    </a:cubicBezTo>
                    <a:cubicBezTo>
                      <a:pt x="4584" y="5915"/>
                      <a:pt x="5915" y="4585"/>
                      <a:pt x="5915" y="2958"/>
                    </a:cubicBezTo>
                    <a:cubicBezTo>
                      <a:pt x="5915" y="1332"/>
                      <a:pt x="4584" y="1"/>
                      <a:pt x="295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  <a:effectLst>
                <a:outerShdw blurRad="128588" dist="123825" dir="6600000" algn="bl" rotWithShape="0">
                  <a:schemeClr val="dk1">
                    <a:alpha val="12000"/>
                  </a:scheme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79979"/>
            <a:ext cx="7717500" cy="5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Dekko"/>
              <a:buNone/>
              <a:defRPr sz="3900" b="1">
                <a:solidFill>
                  <a:schemeClr val="dk1"/>
                </a:solidFill>
                <a:latin typeface="Dekko"/>
                <a:ea typeface="Dekko"/>
                <a:cs typeface="Dekko"/>
                <a:sym typeface="Dekk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8085"/>
            <a:ext cx="7717500" cy="344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●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○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■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●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○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■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●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○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eera Inimai"/>
              <a:buChar char="■"/>
              <a:defRPr>
                <a:solidFill>
                  <a:schemeClr val="dk1"/>
                </a:solidFill>
                <a:latin typeface="Meera Inimai"/>
                <a:ea typeface="Meera Inimai"/>
                <a:cs typeface="Meera Inimai"/>
                <a:sym typeface="Meera Inima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2" r:id="rId2"/>
    <p:sldLayoutId id="2147483658" r:id="rId3"/>
    <p:sldLayoutId id="2147483678" r:id="rId4"/>
    <p:sldLayoutId id="2147483679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FCFE3-549F-AD6D-9095-391B272D9F8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FEA9FE-5A08-EAE7-17E8-357FBF6343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5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7160DC-523A-07C8-2CE2-D0D2C890A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F4392D9-E1E6-955E-F6FA-7AFB2C5422C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C6D550BB-035F-6F59-5B55-7EE4CA61000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95" name="Google Shape;895;p38"/>
          <p:cNvSpPr txBox="1"/>
          <p:nvPr/>
        </p:nvSpPr>
        <p:spPr>
          <a:xfrm>
            <a:off x="720000" y="1129667"/>
            <a:ext cx="7704000" cy="2846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0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Meera Inimai"/>
              <a:ea typeface="Meera Inimai"/>
              <a:cs typeface="Meera Inimai"/>
              <a:sym typeface="Meera Inima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Brainstorming Theme by Slidesgo">
  <a:themeElements>
    <a:clrScheme name="Simple Light">
      <a:dk1>
        <a:srgbClr val="252323"/>
      </a:dk1>
      <a:lt1>
        <a:srgbClr val="D9B289"/>
      </a:lt1>
      <a:dk2>
        <a:srgbClr val="F7BAD3"/>
      </a:dk2>
      <a:lt2>
        <a:srgbClr val="F6F29B"/>
      </a:lt2>
      <a:accent1>
        <a:srgbClr val="FFCE80"/>
      </a:accent1>
      <a:accent2>
        <a:srgbClr val="8ED3DB"/>
      </a:accent2>
      <a:accent3>
        <a:srgbClr val="5A5959"/>
      </a:accent3>
      <a:accent4>
        <a:srgbClr val="FFFFFF"/>
      </a:accent4>
      <a:accent5>
        <a:srgbClr val="CC4125"/>
      </a:accent5>
      <a:accent6>
        <a:srgbClr val="A61C00"/>
      </a:accent6>
      <a:hlink>
        <a:srgbClr val="25232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327</TotalTime>
  <Words>0</Words>
  <Application>Microsoft Office PowerPoint</Application>
  <PresentationFormat>On-screen Show (16:9)</PresentationFormat>
  <Paragraphs>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Dekko</vt:lpstr>
      <vt:lpstr>Meera Inimai</vt:lpstr>
      <vt:lpstr>Brainstorming Theme by Slidesgo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Kwamena</dc:creator>
  <cp:lastModifiedBy>Lawrence  Kwamena</cp:lastModifiedBy>
  <cp:revision>6</cp:revision>
  <dcterms:modified xsi:type="dcterms:W3CDTF">2025-06-20T15:52:38Z</dcterms:modified>
</cp:coreProperties>
</file>