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5"/>
      <p:bold r:id="rId6"/>
      <p:italic r:id="rId7"/>
      <p:boldItalic r:id="rId8"/>
    </p:embeddedFont>
    <p:embeddedFont>
      <p:font typeface="Montserrat ExtraBold" panose="00000900000000000000" pitchFamily="2" charset="0"/>
      <p:bold r:id="rId9"/>
      <p:boldItalic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0D44CE-9130-45F5-8C5D-4D7C1C218546}">
  <a:tblStyle styleId="{F60D44CE-9130-45F5-8C5D-4D7C1C2185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presProps" Target="presProps.xml"/><Relationship Id="rId5" Type="http://schemas.openxmlformats.org/officeDocument/2006/relationships/font" Target="fonts/font1.fntdata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 userDrawn="1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9E53A4-8ACE-AE9C-5710-DAD7A8E282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0875" y="1385888"/>
            <a:ext cx="2316163" cy="2900362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CONTENTS OF THIS TEMPLATE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8A7F7A8-FA7C-0B57-1EDB-8AE1ACEB0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E676B6-F3AC-946B-7BC5-E41DB32AF6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72" name="Google Shape;172;p39"/>
          <p:cNvCxnSpPr/>
          <p:nvPr/>
        </p:nvCxnSpPr>
        <p:spPr>
          <a:xfrm>
            <a:off x="1026200" y="41402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</Words>
  <Application>Microsoft Office PowerPoint</Application>
  <PresentationFormat>On-screen Show (16:9)</PresentationFormat>
  <Paragraphs>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Montserrat ExtraBold</vt:lpstr>
      <vt:lpstr>Montserrat</vt:lpstr>
      <vt:lpstr>Futuristic Background by Slidesgo</vt:lpstr>
      <vt:lpstr>PowerPoint Presentation</vt:lpstr>
      <vt:lpstr>CONTENTS OF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Kwamena</dc:creator>
  <cp:lastModifiedBy>Lawrence  Kwamena</cp:lastModifiedBy>
  <cp:revision>4</cp:revision>
  <dcterms:modified xsi:type="dcterms:W3CDTF">2025-06-20T16:10:14Z</dcterms:modified>
</cp:coreProperties>
</file>