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Barlow" panose="00000500000000000000" pitchFamily="2" charset="0"/>
      <p:regular r:id="rId5"/>
    </p:embeddedFont>
    <p:embeddedFont>
      <p:font typeface="Montserrat" panose="00000500000000000000" pitchFamily="2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FD1821-E02B-4B54-AA2F-7C10F542290A}">
  <a:tblStyle styleId="{28FD1821-E02B-4B54-AA2F-7C10F542290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fa940987_3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fa940987_3_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1216200" cy="2571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Barlow"/>
              <a:buChar char="●"/>
              <a:defRPr sz="12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Barlow"/>
              <a:buChar char="○"/>
              <a:defRPr sz="12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Barlow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713225" y="384048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D149CA-B377-5CB1-0BA4-8BA5F6E5575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90259" y="1577339"/>
            <a:ext cx="2540953" cy="2934335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>
            <a:spLocks noGrp="1"/>
          </p:cNvSpPr>
          <p:nvPr>
            <p:ph type="ctrTitle"/>
          </p:nvPr>
        </p:nvSpPr>
        <p:spPr>
          <a:xfrm>
            <a:off x="1643858" y="1172225"/>
            <a:ext cx="67707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2"/>
              </a:solidFill>
            </a:endParaRPr>
          </a:p>
        </p:txBody>
      </p:sp>
      <p:sp>
        <p:nvSpPr>
          <p:cNvPr id="186" name="Google Shape;186;p30"/>
          <p:cNvSpPr txBox="1">
            <a:spLocks noGrp="1"/>
          </p:cNvSpPr>
          <p:nvPr>
            <p:ph type="subTitle" idx="1"/>
          </p:nvPr>
        </p:nvSpPr>
        <p:spPr>
          <a:xfrm>
            <a:off x="1643852" y="3261775"/>
            <a:ext cx="6770700" cy="5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42FE8-0FB3-927D-17DA-DB8B6C38B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897F23-519D-DAAD-6E54-13B4913BF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030D4AE-A022-7AA0-02DC-4A0F5E59306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nagement Consulting Toolkit by Slidesgo">
  <a:themeElements>
    <a:clrScheme name="Simple Light">
      <a:dk1>
        <a:srgbClr val="000000"/>
      </a:dk1>
      <a:lt1>
        <a:srgbClr val="FFFFFF"/>
      </a:lt1>
      <a:dk2>
        <a:srgbClr val="4A8CFF"/>
      </a:dk2>
      <a:lt2>
        <a:srgbClr val="EFEFEF"/>
      </a:lt2>
      <a:accent1>
        <a:srgbClr val="003BA3"/>
      </a:accent1>
      <a:accent2>
        <a:srgbClr val="000000"/>
      </a:accent2>
      <a:accent3>
        <a:srgbClr val="4A8CFF"/>
      </a:accent3>
      <a:accent4>
        <a:srgbClr val="EFEFEF"/>
      </a:accent4>
      <a:accent5>
        <a:srgbClr val="003BA3"/>
      </a:accent5>
      <a:accent6>
        <a:srgbClr val="000000"/>
      </a:accent6>
      <a:hlink>
        <a:srgbClr val="003B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Montserrat</vt:lpstr>
      <vt:lpstr>Arial</vt:lpstr>
      <vt:lpstr>Barlow</vt:lpstr>
      <vt:lpstr>Management Consulting Toolkit by Slidesgo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Kwamena</dc:creator>
  <cp:lastModifiedBy>Lawrence  Kwamena</cp:lastModifiedBy>
  <cp:revision>4</cp:revision>
  <dcterms:modified xsi:type="dcterms:W3CDTF">2025-06-20T16:15:36Z</dcterms:modified>
</cp:coreProperties>
</file>