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6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Didact Gothic" panose="00000500000000000000" pitchFamily="2" charset="0"/>
      <p:regular r:id="rId5"/>
    </p:embeddedFont>
    <p:embeddedFont>
      <p:font typeface="Julius Sans One" panose="020B0604020202020204" charset="0"/>
      <p:regular r:id="rId6"/>
    </p:embeddedFont>
    <p:embeddedFont>
      <p:font typeface="Questrial" pitchFamily="2" charset="0"/>
      <p:regular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4B107-1257-48AF-91B8-8CA61A4209E4}">
  <a:tblStyle styleId="{01D4B107-1257-48AF-91B8-8CA61A4209E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ableStyles" Target="tableStyles.xml"/><Relationship Id="rId5" Type="http://schemas.openxmlformats.org/officeDocument/2006/relationships/font" Target="fonts/font1.fntdata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47f2e9a217_0_23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47f2e9a217_0_23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47f2e9a217_0_2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47f2e9a217_0_2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3537625" y="711975"/>
            <a:ext cx="7035600" cy="3277200"/>
          </a:xfrm>
          <a:prstGeom prst="triangle">
            <a:avLst>
              <a:gd name="adj" fmla="val 50000"/>
            </a:avLst>
          </a:prstGeom>
          <a:noFill/>
          <a:ln w="19050" cap="flat" cmpd="sng">
            <a:solidFill>
              <a:srgbClr val="38383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1255025"/>
            <a:ext cx="4322700" cy="3891000"/>
          </a:xfrm>
          <a:prstGeom prst="rtTriangle">
            <a:avLst/>
          </a:prstGeom>
          <a:solidFill>
            <a:srgbClr val="DBDBD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flipH="1">
            <a:off x="1034200" y="0"/>
            <a:ext cx="10867800" cy="5143500"/>
          </a:xfrm>
          <a:prstGeom prst="triangle">
            <a:avLst>
              <a:gd name="adj" fmla="val 49850"/>
            </a:avLst>
          </a:prstGeom>
          <a:solidFill>
            <a:srgbClr val="38383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4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bg>
      <p:bgPr>
        <a:solidFill>
          <a:schemeClr val="accent5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 flipH="1">
            <a:off x="5808550" y="1533900"/>
            <a:ext cx="4800600" cy="4800600"/>
          </a:xfrm>
          <a:prstGeom prst="rtTriangle">
            <a:avLst/>
          </a:prstGeom>
          <a:solidFill>
            <a:srgbClr val="383838"/>
          </a:solidFill>
          <a:ln w="9525" cap="flat" cmpd="sng">
            <a:solidFill>
              <a:srgbClr val="DBDBD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37B2E0-7348-2023-0388-5DAFD28E020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08550" y="1668780"/>
            <a:ext cx="2663938" cy="2993708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accent5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833927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5209273" y="2641577"/>
            <a:ext cx="3100800" cy="9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554977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title" idx="3"/>
          </p:nvPr>
        </p:nvSpPr>
        <p:spPr>
          <a:xfrm>
            <a:off x="5930323" y="1985760"/>
            <a:ext cx="1658700" cy="30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/>
          <p:nvPr/>
        </p:nvSpPr>
        <p:spPr>
          <a:xfrm rot="10800000">
            <a:off x="3588450" y="-22625"/>
            <a:ext cx="1967100" cy="885900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6250" y="597425"/>
            <a:ext cx="7891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Julius Sans One"/>
              <a:buNone/>
              <a:defRPr sz="2500">
                <a:solidFill>
                  <a:schemeClr val="dk1"/>
                </a:solidFill>
                <a:latin typeface="Julius Sans One"/>
                <a:ea typeface="Julius Sans One"/>
                <a:cs typeface="Julius Sans One"/>
                <a:sym typeface="Julius Sans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6250" y="1304875"/>
            <a:ext cx="7891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●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○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estrial"/>
              <a:buChar char="■"/>
              <a:defRPr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5" r:id="rId5"/>
    <p:sldLayoutId id="2147483656" r:id="rId6"/>
    <p:sldLayoutId id="2147483658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63"/>
          <p:cNvSpPr txBox="1">
            <a:spLocks noGrp="1"/>
          </p:cNvSpPr>
          <p:nvPr>
            <p:ph type="ctrTitle"/>
          </p:nvPr>
        </p:nvSpPr>
        <p:spPr>
          <a:xfrm>
            <a:off x="3603058" y="1948236"/>
            <a:ext cx="4543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40" name="Google Shape;440;p63"/>
          <p:cNvSpPr txBox="1">
            <a:spLocks noGrp="1"/>
          </p:cNvSpPr>
          <p:nvPr>
            <p:ph type="subTitle" idx="1"/>
          </p:nvPr>
        </p:nvSpPr>
        <p:spPr>
          <a:xfrm>
            <a:off x="2316899" y="4037775"/>
            <a:ext cx="5829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441" name="Google Shape;441;p63"/>
          <p:cNvCxnSpPr/>
          <p:nvPr/>
        </p:nvCxnSpPr>
        <p:spPr>
          <a:xfrm>
            <a:off x="7402150" y="4016555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95806-DE72-3E6E-26A8-574ADD819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8B32-0D26-F33A-A53F-E4FF83C8DA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F2AF949-5C8D-BAA2-16C3-62AAB1771EB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448" name="Google Shape;448;p64"/>
          <p:cNvCxnSpPr/>
          <p:nvPr/>
        </p:nvCxnSpPr>
        <p:spPr>
          <a:xfrm>
            <a:off x="819525" y="1139736"/>
            <a:ext cx="647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Minimalist Grayscale Pitch Deck XL by Slidesgo">
  <a:themeElements>
    <a:clrScheme name="Simple Light">
      <a:dk1>
        <a:srgbClr val="000000"/>
      </a:dk1>
      <a:lt1>
        <a:srgbClr val="EEEEEE"/>
      </a:lt1>
      <a:dk2>
        <a:srgbClr val="DBDBDB"/>
      </a:dk2>
      <a:lt2>
        <a:srgbClr val="929292"/>
      </a:lt2>
      <a:accent1>
        <a:srgbClr val="383838"/>
      </a:accent1>
      <a:accent2>
        <a:srgbClr val="383838"/>
      </a:accent2>
      <a:accent3>
        <a:srgbClr val="383838"/>
      </a:accent3>
      <a:accent4>
        <a:srgbClr val="383838"/>
      </a:accent4>
      <a:accent5>
        <a:srgbClr val="FFFFFF"/>
      </a:accent5>
      <a:accent6>
        <a:srgbClr val="FFFFFF"/>
      </a:accent6>
      <a:hlink>
        <a:srgbClr val="3838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Julius Sans One</vt:lpstr>
      <vt:lpstr>Questrial</vt:lpstr>
      <vt:lpstr>Didact Gothic</vt:lpstr>
      <vt:lpstr>Minimalist Grayscale Pitch Deck XL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3</cp:revision>
  <dcterms:modified xsi:type="dcterms:W3CDTF">2025-06-20T15:57:29Z</dcterms:modified>
</cp:coreProperties>
</file>