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Nunito Light" pitchFamily="2" charset="0"/>
      <p:regular r:id="rId5"/>
    </p:embeddedFont>
    <p:embeddedFont>
      <p:font typeface="Poppins" panose="000005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14215D-CF27-4FE9-8046-980FDC5C6828}">
  <a:tblStyle styleId="{4914215D-CF27-4FE9-8046-980FDC5C68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BD513A3-DCB5-4E7B-A3CF-766ED23E3D5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userDrawn="1">
  <p:cSld name="TITLE_ONLY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23"/>
          <p:cNvGrpSpPr/>
          <p:nvPr/>
        </p:nvGrpSpPr>
        <p:grpSpPr>
          <a:xfrm>
            <a:off x="0" y="0"/>
            <a:ext cx="6523526" cy="369900"/>
            <a:chOff x="0" y="0"/>
            <a:chExt cx="6523526" cy="369900"/>
          </a:xfrm>
        </p:grpSpPr>
        <p:pic>
          <p:nvPicPr>
            <p:cNvPr id="240" name="Google Shape;24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23"/>
          <p:cNvGrpSpPr/>
          <p:nvPr/>
        </p:nvGrpSpPr>
        <p:grpSpPr>
          <a:xfrm>
            <a:off x="0" y="0"/>
            <a:ext cx="9144000" cy="5143512"/>
            <a:chOff x="0" y="0"/>
            <a:chExt cx="9144000" cy="5143512"/>
          </a:xfrm>
        </p:grpSpPr>
        <p:pic>
          <p:nvPicPr>
            <p:cNvPr id="243" name="Google Shape;24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53C24-CC1B-C34A-49B4-38CAC0EC80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7859" y="1485900"/>
            <a:ext cx="2685415" cy="31178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30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306" name="Google Shape;306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7" name="Google Shape;307;p30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308" name="Google Shape;308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" name="Google Shape;309;p3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31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314" name="Google Shape;314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31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317" name="Google Shape;31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69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35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CED7-E287-5D77-BC32-EADAB02D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E6A4A-14A9-BB84-BCA2-D39013045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" name="Google Shape;337;p36"/>
          <p:cNvSpPr txBox="1"/>
          <p:nvPr/>
        </p:nvSpPr>
        <p:spPr>
          <a:xfrm>
            <a:off x="720000" y="1281799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Poppins</vt:lpstr>
      <vt:lpstr>Arial</vt:lpstr>
      <vt:lpstr>Nunito Light</vt:lpstr>
      <vt:lpstr>Industrial Preliminary Project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Kwamena</dc:creator>
  <cp:lastModifiedBy>Lawrence  Kwamena</cp:lastModifiedBy>
  <cp:revision>3</cp:revision>
  <dcterms:modified xsi:type="dcterms:W3CDTF">2025-06-20T16:14:28Z</dcterms:modified>
</cp:coreProperties>
</file>