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5"/>
      <p:bold r:id="rId6"/>
      <p:italic r:id="rId7"/>
      <p:boldItalic r:id="rId8"/>
    </p:embeddedFont>
    <p:embeddedFont>
      <p:font typeface="IM Fell French Canon SC" panose="020B0604020202020204" charset="0"/>
      <p:regular r:id="rId9"/>
    </p:embeddedFont>
    <p:embeddedFont>
      <p:font typeface="Roboto Condensed Light" panose="02000000000000000000" pitchFamily="2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AE4D6A-AB9E-4B9B-B96A-9026E29D6CCC}">
  <a:tblStyle styleId="{E9AE4D6A-AB9E-4B9B-B96A-9026E29D6C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91675" y="1243575"/>
            <a:ext cx="6560700" cy="21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4951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28836" y="201948"/>
            <a:ext cx="8686379" cy="4739604"/>
            <a:chOff x="3842025" y="3088200"/>
            <a:chExt cx="2537725" cy="1384675"/>
          </a:xfrm>
        </p:grpSpPr>
        <p:sp>
          <p:nvSpPr>
            <p:cNvPr id="12" name="Google Shape;12;p2"/>
            <p:cNvSpPr/>
            <p:nvPr/>
          </p:nvSpPr>
          <p:spPr>
            <a:xfrm>
              <a:off x="3976975" y="3133250"/>
              <a:ext cx="153875" cy="37525"/>
            </a:xfrm>
            <a:custGeom>
              <a:avLst/>
              <a:gdLst/>
              <a:ahLst/>
              <a:cxnLst/>
              <a:rect l="l" t="t" r="r" b="b"/>
              <a:pathLst>
                <a:path w="6155" h="1501" extrusionOk="0">
                  <a:moveTo>
                    <a:pt x="272" y="0"/>
                  </a:moveTo>
                  <a:cubicBezTo>
                    <a:pt x="193" y="0"/>
                    <a:pt x="109" y="10"/>
                    <a:pt x="44" y="47"/>
                  </a:cubicBezTo>
                  <a:cubicBezTo>
                    <a:pt x="14" y="64"/>
                    <a:pt x="1" y="111"/>
                    <a:pt x="34" y="133"/>
                  </a:cubicBezTo>
                  <a:cubicBezTo>
                    <a:pt x="107" y="179"/>
                    <a:pt x="197" y="194"/>
                    <a:pt x="283" y="208"/>
                  </a:cubicBezTo>
                  <a:cubicBezTo>
                    <a:pt x="383" y="224"/>
                    <a:pt x="486" y="230"/>
                    <a:pt x="586" y="246"/>
                  </a:cubicBezTo>
                  <a:cubicBezTo>
                    <a:pt x="773" y="276"/>
                    <a:pt x="958" y="315"/>
                    <a:pt x="1142" y="361"/>
                  </a:cubicBezTo>
                  <a:cubicBezTo>
                    <a:pt x="1519" y="459"/>
                    <a:pt x="1892" y="574"/>
                    <a:pt x="2261" y="696"/>
                  </a:cubicBezTo>
                  <a:cubicBezTo>
                    <a:pt x="2995" y="940"/>
                    <a:pt x="3733" y="1198"/>
                    <a:pt x="4509" y="1263"/>
                  </a:cubicBezTo>
                  <a:cubicBezTo>
                    <a:pt x="4617" y="1272"/>
                    <a:pt x="4725" y="1277"/>
                    <a:pt x="4833" y="1277"/>
                  </a:cubicBezTo>
                  <a:cubicBezTo>
                    <a:pt x="4938" y="1277"/>
                    <a:pt x="5043" y="1273"/>
                    <a:pt x="5148" y="1263"/>
                  </a:cubicBezTo>
                  <a:cubicBezTo>
                    <a:pt x="5259" y="1254"/>
                    <a:pt x="5363" y="1233"/>
                    <a:pt x="5472" y="1210"/>
                  </a:cubicBezTo>
                  <a:cubicBezTo>
                    <a:pt x="5541" y="1195"/>
                    <a:pt x="5611" y="1178"/>
                    <a:pt x="5680" y="1158"/>
                  </a:cubicBezTo>
                  <a:lnTo>
                    <a:pt x="5680" y="1158"/>
                  </a:lnTo>
                  <a:cubicBezTo>
                    <a:pt x="5676" y="1172"/>
                    <a:pt x="5673" y="1184"/>
                    <a:pt x="5671" y="1198"/>
                  </a:cubicBezTo>
                  <a:cubicBezTo>
                    <a:pt x="5667" y="1218"/>
                    <a:pt x="5669" y="1239"/>
                    <a:pt x="5671" y="1260"/>
                  </a:cubicBezTo>
                  <a:cubicBezTo>
                    <a:pt x="5671" y="1262"/>
                    <a:pt x="5672" y="1266"/>
                    <a:pt x="5672" y="1270"/>
                  </a:cubicBezTo>
                  <a:cubicBezTo>
                    <a:pt x="5672" y="1271"/>
                    <a:pt x="5673" y="1272"/>
                    <a:pt x="5673" y="1273"/>
                  </a:cubicBezTo>
                  <a:cubicBezTo>
                    <a:pt x="5660" y="1297"/>
                    <a:pt x="5653" y="1316"/>
                    <a:pt x="5649" y="1344"/>
                  </a:cubicBezTo>
                  <a:cubicBezTo>
                    <a:pt x="5648" y="1363"/>
                    <a:pt x="5648" y="1385"/>
                    <a:pt x="5651" y="1404"/>
                  </a:cubicBezTo>
                  <a:cubicBezTo>
                    <a:pt x="5660" y="1453"/>
                    <a:pt x="5701" y="1487"/>
                    <a:pt x="5749" y="1496"/>
                  </a:cubicBezTo>
                  <a:cubicBezTo>
                    <a:pt x="5769" y="1499"/>
                    <a:pt x="5789" y="1500"/>
                    <a:pt x="5809" y="1500"/>
                  </a:cubicBezTo>
                  <a:cubicBezTo>
                    <a:pt x="5927" y="1500"/>
                    <a:pt x="6044" y="1449"/>
                    <a:pt x="6094" y="1337"/>
                  </a:cubicBezTo>
                  <a:cubicBezTo>
                    <a:pt x="6102" y="1321"/>
                    <a:pt x="6105" y="1305"/>
                    <a:pt x="6110" y="1288"/>
                  </a:cubicBezTo>
                  <a:cubicBezTo>
                    <a:pt x="6126" y="1258"/>
                    <a:pt x="6137" y="1226"/>
                    <a:pt x="6143" y="1191"/>
                  </a:cubicBezTo>
                  <a:cubicBezTo>
                    <a:pt x="6155" y="1113"/>
                    <a:pt x="6102" y="1038"/>
                    <a:pt x="6038" y="996"/>
                  </a:cubicBezTo>
                  <a:cubicBezTo>
                    <a:pt x="5999" y="970"/>
                    <a:pt x="5961" y="953"/>
                    <a:pt x="5915" y="942"/>
                  </a:cubicBezTo>
                  <a:cubicBezTo>
                    <a:pt x="5896" y="938"/>
                    <a:pt x="5878" y="932"/>
                    <a:pt x="5857" y="931"/>
                  </a:cubicBezTo>
                  <a:cubicBezTo>
                    <a:pt x="5848" y="931"/>
                    <a:pt x="5835" y="930"/>
                    <a:pt x="5824" y="930"/>
                  </a:cubicBezTo>
                  <a:cubicBezTo>
                    <a:pt x="5814" y="930"/>
                    <a:pt x="5806" y="930"/>
                    <a:pt x="5799" y="932"/>
                  </a:cubicBezTo>
                  <a:cubicBezTo>
                    <a:pt x="5758" y="941"/>
                    <a:pt x="5724" y="963"/>
                    <a:pt x="5698" y="997"/>
                  </a:cubicBezTo>
                  <a:cubicBezTo>
                    <a:pt x="5691" y="1006"/>
                    <a:pt x="5687" y="1014"/>
                    <a:pt x="5683" y="1024"/>
                  </a:cubicBezTo>
                  <a:cubicBezTo>
                    <a:pt x="5612" y="1030"/>
                    <a:pt x="5543" y="1042"/>
                    <a:pt x="5472" y="1048"/>
                  </a:cubicBezTo>
                  <a:cubicBezTo>
                    <a:pt x="5370" y="1058"/>
                    <a:pt x="5269" y="1058"/>
                    <a:pt x="5168" y="1059"/>
                  </a:cubicBezTo>
                  <a:cubicBezTo>
                    <a:pt x="5138" y="1059"/>
                    <a:pt x="5109" y="1060"/>
                    <a:pt x="5079" y="1060"/>
                  </a:cubicBezTo>
                  <a:cubicBezTo>
                    <a:pt x="4924" y="1060"/>
                    <a:pt x="4767" y="1050"/>
                    <a:pt x="4611" y="1036"/>
                  </a:cubicBezTo>
                  <a:cubicBezTo>
                    <a:pt x="4233" y="1002"/>
                    <a:pt x="3859" y="921"/>
                    <a:pt x="3493" y="824"/>
                  </a:cubicBezTo>
                  <a:cubicBezTo>
                    <a:pt x="2751" y="625"/>
                    <a:pt x="2036" y="328"/>
                    <a:pt x="1286" y="152"/>
                  </a:cubicBezTo>
                  <a:cubicBezTo>
                    <a:pt x="1085" y="103"/>
                    <a:pt x="879" y="64"/>
                    <a:pt x="673" y="36"/>
                  </a:cubicBezTo>
                  <a:cubicBezTo>
                    <a:pt x="566" y="22"/>
                    <a:pt x="461" y="10"/>
                    <a:pt x="355" y="3"/>
                  </a:cubicBezTo>
                  <a:cubicBezTo>
                    <a:pt x="329" y="2"/>
                    <a:pt x="30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842025" y="3088200"/>
              <a:ext cx="2537725" cy="1384675"/>
            </a:xfrm>
            <a:custGeom>
              <a:avLst/>
              <a:gdLst/>
              <a:ahLst/>
              <a:cxnLst/>
              <a:rect l="l" t="t" r="r" b="b"/>
              <a:pathLst>
                <a:path w="101509" h="55387" extrusionOk="0">
                  <a:moveTo>
                    <a:pt x="12567" y="225"/>
                  </a:moveTo>
                  <a:cubicBezTo>
                    <a:pt x="12883" y="225"/>
                    <a:pt x="13197" y="239"/>
                    <a:pt x="13511" y="268"/>
                  </a:cubicBezTo>
                  <a:cubicBezTo>
                    <a:pt x="12773" y="663"/>
                    <a:pt x="11987" y="977"/>
                    <a:pt x="11184" y="1208"/>
                  </a:cubicBezTo>
                  <a:cubicBezTo>
                    <a:pt x="10875" y="1296"/>
                    <a:pt x="10563" y="1372"/>
                    <a:pt x="10249" y="1436"/>
                  </a:cubicBezTo>
                  <a:cubicBezTo>
                    <a:pt x="9859" y="1435"/>
                    <a:pt x="9470" y="1432"/>
                    <a:pt x="9080" y="1431"/>
                  </a:cubicBezTo>
                  <a:cubicBezTo>
                    <a:pt x="9352" y="1349"/>
                    <a:pt x="9623" y="1257"/>
                    <a:pt x="9890" y="1156"/>
                  </a:cubicBezTo>
                  <a:cubicBezTo>
                    <a:pt x="10151" y="1059"/>
                    <a:pt x="10394" y="936"/>
                    <a:pt x="10635" y="798"/>
                  </a:cubicBezTo>
                  <a:cubicBezTo>
                    <a:pt x="10709" y="756"/>
                    <a:pt x="10675" y="657"/>
                    <a:pt x="10603" y="657"/>
                  </a:cubicBezTo>
                  <a:cubicBezTo>
                    <a:pt x="10594" y="657"/>
                    <a:pt x="10584" y="659"/>
                    <a:pt x="10573" y="662"/>
                  </a:cubicBezTo>
                  <a:cubicBezTo>
                    <a:pt x="10346" y="739"/>
                    <a:pt x="10121" y="813"/>
                    <a:pt x="9896" y="893"/>
                  </a:cubicBezTo>
                  <a:cubicBezTo>
                    <a:pt x="9668" y="973"/>
                    <a:pt x="9442" y="1059"/>
                    <a:pt x="9212" y="1131"/>
                  </a:cubicBezTo>
                  <a:cubicBezTo>
                    <a:pt x="8851" y="1245"/>
                    <a:pt x="8488" y="1343"/>
                    <a:pt x="8120" y="1425"/>
                  </a:cubicBezTo>
                  <a:cubicBezTo>
                    <a:pt x="8019" y="1425"/>
                    <a:pt x="7917" y="1423"/>
                    <a:pt x="7815" y="1423"/>
                  </a:cubicBezTo>
                  <a:cubicBezTo>
                    <a:pt x="8381" y="1115"/>
                    <a:pt x="8977" y="863"/>
                    <a:pt x="9590" y="673"/>
                  </a:cubicBezTo>
                  <a:cubicBezTo>
                    <a:pt x="10465" y="401"/>
                    <a:pt x="11383" y="250"/>
                    <a:pt x="12299" y="228"/>
                  </a:cubicBezTo>
                  <a:cubicBezTo>
                    <a:pt x="12388" y="226"/>
                    <a:pt x="12478" y="225"/>
                    <a:pt x="12567" y="225"/>
                  </a:cubicBezTo>
                  <a:close/>
                  <a:moveTo>
                    <a:pt x="1915" y="3366"/>
                  </a:moveTo>
                  <a:cubicBezTo>
                    <a:pt x="1916" y="3366"/>
                    <a:pt x="1918" y="3370"/>
                    <a:pt x="1916" y="3374"/>
                  </a:cubicBezTo>
                  <a:cubicBezTo>
                    <a:pt x="1914" y="3368"/>
                    <a:pt x="1914" y="3366"/>
                    <a:pt x="1915" y="3366"/>
                  </a:cubicBezTo>
                  <a:close/>
                  <a:moveTo>
                    <a:pt x="3484" y="2175"/>
                  </a:moveTo>
                  <a:cubicBezTo>
                    <a:pt x="3533" y="2175"/>
                    <a:pt x="3583" y="2175"/>
                    <a:pt x="3632" y="2177"/>
                  </a:cubicBezTo>
                  <a:cubicBezTo>
                    <a:pt x="4168" y="2186"/>
                    <a:pt x="4699" y="2277"/>
                    <a:pt x="5213" y="2430"/>
                  </a:cubicBezTo>
                  <a:cubicBezTo>
                    <a:pt x="6236" y="2738"/>
                    <a:pt x="7154" y="3276"/>
                    <a:pt x="8048" y="3846"/>
                  </a:cubicBezTo>
                  <a:cubicBezTo>
                    <a:pt x="8301" y="4007"/>
                    <a:pt x="8552" y="4173"/>
                    <a:pt x="8801" y="4342"/>
                  </a:cubicBezTo>
                  <a:lnTo>
                    <a:pt x="8843" y="4371"/>
                  </a:lnTo>
                  <a:cubicBezTo>
                    <a:pt x="8366" y="4405"/>
                    <a:pt x="7890" y="4429"/>
                    <a:pt x="7414" y="4429"/>
                  </a:cubicBezTo>
                  <a:cubicBezTo>
                    <a:pt x="6903" y="4429"/>
                    <a:pt x="6392" y="4401"/>
                    <a:pt x="5881" y="4325"/>
                  </a:cubicBezTo>
                  <a:cubicBezTo>
                    <a:pt x="5348" y="4244"/>
                    <a:pt x="4827" y="4106"/>
                    <a:pt x="4330" y="3896"/>
                  </a:cubicBezTo>
                  <a:cubicBezTo>
                    <a:pt x="3876" y="3705"/>
                    <a:pt x="3454" y="3458"/>
                    <a:pt x="3056" y="3170"/>
                  </a:cubicBezTo>
                  <a:cubicBezTo>
                    <a:pt x="2770" y="2963"/>
                    <a:pt x="2507" y="2731"/>
                    <a:pt x="2261" y="2481"/>
                  </a:cubicBezTo>
                  <a:lnTo>
                    <a:pt x="2261" y="2481"/>
                  </a:lnTo>
                  <a:cubicBezTo>
                    <a:pt x="3294" y="2821"/>
                    <a:pt x="4321" y="3172"/>
                    <a:pt x="5351" y="3517"/>
                  </a:cubicBezTo>
                  <a:cubicBezTo>
                    <a:pt x="5521" y="3573"/>
                    <a:pt x="5691" y="3626"/>
                    <a:pt x="5861" y="3678"/>
                  </a:cubicBezTo>
                  <a:cubicBezTo>
                    <a:pt x="6033" y="3731"/>
                    <a:pt x="6216" y="3755"/>
                    <a:pt x="6394" y="3791"/>
                  </a:cubicBezTo>
                  <a:cubicBezTo>
                    <a:pt x="6399" y="3792"/>
                    <a:pt x="6404" y="3792"/>
                    <a:pt x="6409" y="3792"/>
                  </a:cubicBezTo>
                  <a:cubicBezTo>
                    <a:pt x="6479" y="3792"/>
                    <a:pt x="6491" y="3684"/>
                    <a:pt x="6428" y="3654"/>
                  </a:cubicBezTo>
                  <a:cubicBezTo>
                    <a:pt x="6285" y="3586"/>
                    <a:pt x="6143" y="3502"/>
                    <a:pt x="5995" y="3448"/>
                  </a:cubicBezTo>
                  <a:cubicBezTo>
                    <a:pt x="5846" y="3396"/>
                    <a:pt x="5696" y="3338"/>
                    <a:pt x="5545" y="3291"/>
                  </a:cubicBezTo>
                  <a:cubicBezTo>
                    <a:pt x="5246" y="3193"/>
                    <a:pt x="4946" y="3097"/>
                    <a:pt x="4648" y="3000"/>
                  </a:cubicBezTo>
                  <a:cubicBezTo>
                    <a:pt x="4045" y="2805"/>
                    <a:pt x="3442" y="2608"/>
                    <a:pt x="2839" y="2414"/>
                  </a:cubicBezTo>
                  <a:cubicBezTo>
                    <a:pt x="2674" y="2360"/>
                    <a:pt x="2509" y="2305"/>
                    <a:pt x="2347" y="2250"/>
                  </a:cubicBezTo>
                  <a:cubicBezTo>
                    <a:pt x="2724" y="2207"/>
                    <a:pt x="3103" y="2175"/>
                    <a:pt x="3484" y="2175"/>
                  </a:cubicBezTo>
                  <a:close/>
                  <a:moveTo>
                    <a:pt x="1569" y="6790"/>
                  </a:moveTo>
                  <a:lnTo>
                    <a:pt x="1565" y="7157"/>
                  </a:lnTo>
                  <a:cubicBezTo>
                    <a:pt x="1545" y="7080"/>
                    <a:pt x="1524" y="7003"/>
                    <a:pt x="1502" y="6924"/>
                  </a:cubicBezTo>
                  <a:cubicBezTo>
                    <a:pt x="1500" y="6922"/>
                    <a:pt x="1500" y="6919"/>
                    <a:pt x="1499" y="6916"/>
                  </a:cubicBezTo>
                  <a:cubicBezTo>
                    <a:pt x="1523" y="6875"/>
                    <a:pt x="1546" y="6833"/>
                    <a:pt x="1569" y="6790"/>
                  </a:cubicBezTo>
                  <a:close/>
                  <a:moveTo>
                    <a:pt x="1960" y="3524"/>
                  </a:moveTo>
                  <a:lnTo>
                    <a:pt x="1960" y="3524"/>
                  </a:lnTo>
                  <a:cubicBezTo>
                    <a:pt x="2229" y="3727"/>
                    <a:pt x="2447" y="3991"/>
                    <a:pt x="2636" y="4273"/>
                  </a:cubicBezTo>
                  <a:cubicBezTo>
                    <a:pt x="2886" y="4645"/>
                    <a:pt x="3099" y="5044"/>
                    <a:pt x="3281" y="5451"/>
                  </a:cubicBezTo>
                  <a:cubicBezTo>
                    <a:pt x="3649" y="6272"/>
                    <a:pt x="3888" y="7152"/>
                    <a:pt x="3986" y="8047"/>
                  </a:cubicBezTo>
                  <a:cubicBezTo>
                    <a:pt x="4028" y="8419"/>
                    <a:pt x="4045" y="8794"/>
                    <a:pt x="4035" y="9168"/>
                  </a:cubicBezTo>
                  <a:cubicBezTo>
                    <a:pt x="3580" y="8594"/>
                    <a:pt x="3157" y="7997"/>
                    <a:pt x="2775" y="7373"/>
                  </a:cubicBezTo>
                  <a:cubicBezTo>
                    <a:pt x="2551" y="7010"/>
                    <a:pt x="2337" y="6637"/>
                    <a:pt x="2177" y="6241"/>
                  </a:cubicBezTo>
                  <a:cubicBezTo>
                    <a:pt x="2013" y="5837"/>
                    <a:pt x="1930" y="5412"/>
                    <a:pt x="1894" y="4978"/>
                  </a:cubicBezTo>
                  <a:cubicBezTo>
                    <a:pt x="1876" y="4736"/>
                    <a:pt x="1876" y="4495"/>
                    <a:pt x="1871" y="4253"/>
                  </a:cubicBezTo>
                  <a:lnTo>
                    <a:pt x="1871" y="4158"/>
                  </a:lnTo>
                  <a:cubicBezTo>
                    <a:pt x="1903" y="4258"/>
                    <a:pt x="1941" y="4356"/>
                    <a:pt x="1977" y="4453"/>
                  </a:cubicBezTo>
                  <a:cubicBezTo>
                    <a:pt x="2139" y="4890"/>
                    <a:pt x="2301" y="5328"/>
                    <a:pt x="2464" y="5764"/>
                  </a:cubicBezTo>
                  <a:cubicBezTo>
                    <a:pt x="2546" y="5981"/>
                    <a:pt x="2625" y="6203"/>
                    <a:pt x="2720" y="6414"/>
                  </a:cubicBezTo>
                  <a:cubicBezTo>
                    <a:pt x="2816" y="6631"/>
                    <a:pt x="2929" y="6842"/>
                    <a:pt x="3040" y="7050"/>
                  </a:cubicBezTo>
                  <a:cubicBezTo>
                    <a:pt x="3054" y="7077"/>
                    <a:pt x="3082" y="7090"/>
                    <a:pt x="3108" y="7090"/>
                  </a:cubicBezTo>
                  <a:cubicBezTo>
                    <a:pt x="3150" y="7090"/>
                    <a:pt x="3190" y="7060"/>
                    <a:pt x="3178" y="7007"/>
                  </a:cubicBezTo>
                  <a:cubicBezTo>
                    <a:pt x="3147" y="6880"/>
                    <a:pt x="3113" y="6755"/>
                    <a:pt x="3083" y="6629"/>
                  </a:cubicBezTo>
                  <a:cubicBezTo>
                    <a:pt x="3050" y="6499"/>
                    <a:pt x="3019" y="6367"/>
                    <a:pt x="2975" y="6239"/>
                  </a:cubicBezTo>
                  <a:cubicBezTo>
                    <a:pt x="2886" y="5985"/>
                    <a:pt x="2794" y="5731"/>
                    <a:pt x="2699" y="5479"/>
                  </a:cubicBezTo>
                  <a:lnTo>
                    <a:pt x="2131" y="3980"/>
                  </a:lnTo>
                  <a:cubicBezTo>
                    <a:pt x="2079" y="3843"/>
                    <a:pt x="2028" y="3706"/>
                    <a:pt x="1977" y="3569"/>
                  </a:cubicBezTo>
                  <a:lnTo>
                    <a:pt x="1960" y="3524"/>
                  </a:lnTo>
                  <a:close/>
                  <a:moveTo>
                    <a:pt x="3710" y="11246"/>
                  </a:moveTo>
                  <a:lnTo>
                    <a:pt x="3710" y="11246"/>
                  </a:lnTo>
                  <a:cubicBezTo>
                    <a:pt x="3708" y="11250"/>
                    <a:pt x="3706" y="11253"/>
                    <a:pt x="3704" y="11257"/>
                  </a:cubicBezTo>
                  <a:lnTo>
                    <a:pt x="3704" y="11257"/>
                  </a:lnTo>
                  <a:cubicBezTo>
                    <a:pt x="3706" y="11253"/>
                    <a:pt x="3708" y="11250"/>
                    <a:pt x="3710" y="11246"/>
                  </a:cubicBezTo>
                  <a:close/>
                  <a:moveTo>
                    <a:pt x="1405" y="7467"/>
                  </a:moveTo>
                  <a:cubicBezTo>
                    <a:pt x="1452" y="7686"/>
                    <a:pt x="1487" y="7909"/>
                    <a:pt x="1516" y="8130"/>
                  </a:cubicBezTo>
                  <a:cubicBezTo>
                    <a:pt x="1529" y="8230"/>
                    <a:pt x="1540" y="8330"/>
                    <a:pt x="1549" y="8430"/>
                  </a:cubicBezTo>
                  <a:cubicBezTo>
                    <a:pt x="1547" y="8593"/>
                    <a:pt x="1545" y="8756"/>
                    <a:pt x="1543" y="8918"/>
                  </a:cubicBezTo>
                  <a:cubicBezTo>
                    <a:pt x="1540" y="9253"/>
                    <a:pt x="1535" y="9588"/>
                    <a:pt x="1530" y="9923"/>
                  </a:cubicBezTo>
                  <a:cubicBezTo>
                    <a:pt x="1469" y="10491"/>
                    <a:pt x="1344" y="11048"/>
                    <a:pt x="1156" y="11585"/>
                  </a:cubicBezTo>
                  <a:cubicBezTo>
                    <a:pt x="1038" y="11921"/>
                    <a:pt x="897" y="12249"/>
                    <a:pt x="733" y="12564"/>
                  </a:cubicBezTo>
                  <a:cubicBezTo>
                    <a:pt x="428" y="11881"/>
                    <a:pt x="316" y="11128"/>
                    <a:pt x="356" y="10379"/>
                  </a:cubicBezTo>
                  <a:cubicBezTo>
                    <a:pt x="404" y="9515"/>
                    <a:pt x="640" y="8668"/>
                    <a:pt x="999" y="7881"/>
                  </a:cubicBezTo>
                  <a:cubicBezTo>
                    <a:pt x="1040" y="7793"/>
                    <a:pt x="1082" y="7707"/>
                    <a:pt x="1125" y="7620"/>
                  </a:cubicBezTo>
                  <a:lnTo>
                    <a:pt x="1125" y="7620"/>
                  </a:lnTo>
                  <a:cubicBezTo>
                    <a:pt x="1075" y="7883"/>
                    <a:pt x="1031" y="8147"/>
                    <a:pt x="996" y="8412"/>
                  </a:cubicBezTo>
                  <a:cubicBezTo>
                    <a:pt x="930" y="8907"/>
                    <a:pt x="884" y="9412"/>
                    <a:pt x="893" y="9912"/>
                  </a:cubicBezTo>
                  <a:cubicBezTo>
                    <a:pt x="895" y="10053"/>
                    <a:pt x="899" y="10194"/>
                    <a:pt x="905" y="10334"/>
                  </a:cubicBezTo>
                  <a:cubicBezTo>
                    <a:pt x="912" y="10480"/>
                    <a:pt x="938" y="10623"/>
                    <a:pt x="963" y="10765"/>
                  </a:cubicBezTo>
                  <a:cubicBezTo>
                    <a:pt x="970" y="10809"/>
                    <a:pt x="1006" y="10830"/>
                    <a:pt x="1042" y="10830"/>
                  </a:cubicBezTo>
                  <a:cubicBezTo>
                    <a:pt x="1079" y="10830"/>
                    <a:pt x="1116" y="10807"/>
                    <a:pt x="1120" y="10761"/>
                  </a:cubicBezTo>
                  <a:cubicBezTo>
                    <a:pt x="1133" y="10639"/>
                    <a:pt x="1152" y="10515"/>
                    <a:pt x="1156" y="10393"/>
                  </a:cubicBezTo>
                  <a:cubicBezTo>
                    <a:pt x="1161" y="10270"/>
                    <a:pt x="1163" y="10146"/>
                    <a:pt x="1169" y="10021"/>
                  </a:cubicBezTo>
                  <a:cubicBezTo>
                    <a:pt x="1180" y="9773"/>
                    <a:pt x="1188" y="9525"/>
                    <a:pt x="1203" y="9277"/>
                  </a:cubicBezTo>
                  <a:cubicBezTo>
                    <a:pt x="1232" y="8781"/>
                    <a:pt x="1279" y="8285"/>
                    <a:pt x="1353" y="7793"/>
                  </a:cubicBezTo>
                  <a:cubicBezTo>
                    <a:pt x="1370" y="7685"/>
                    <a:pt x="1387" y="7575"/>
                    <a:pt x="1405" y="7467"/>
                  </a:cubicBezTo>
                  <a:close/>
                  <a:moveTo>
                    <a:pt x="97425" y="31858"/>
                  </a:moveTo>
                  <a:cubicBezTo>
                    <a:pt x="97425" y="31858"/>
                    <a:pt x="97425" y="31860"/>
                    <a:pt x="97424" y="31861"/>
                  </a:cubicBezTo>
                  <a:cubicBezTo>
                    <a:pt x="97424" y="31860"/>
                    <a:pt x="97424" y="31860"/>
                    <a:pt x="97425" y="31858"/>
                  </a:cubicBezTo>
                  <a:close/>
                  <a:moveTo>
                    <a:pt x="97425" y="31886"/>
                  </a:moveTo>
                  <a:lnTo>
                    <a:pt x="97425" y="31894"/>
                  </a:lnTo>
                  <a:cubicBezTo>
                    <a:pt x="97424" y="31891"/>
                    <a:pt x="97425" y="31888"/>
                    <a:pt x="97425" y="31886"/>
                  </a:cubicBezTo>
                  <a:close/>
                  <a:moveTo>
                    <a:pt x="96812" y="33761"/>
                  </a:moveTo>
                  <a:cubicBezTo>
                    <a:pt x="97110" y="34096"/>
                    <a:pt x="97381" y="34453"/>
                    <a:pt x="97621" y="34831"/>
                  </a:cubicBezTo>
                  <a:cubicBezTo>
                    <a:pt x="98120" y="35612"/>
                    <a:pt x="98482" y="36473"/>
                    <a:pt x="98706" y="37369"/>
                  </a:cubicBezTo>
                  <a:cubicBezTo>
                    <a:pt x="98817" y="37814"/>
                    <a:pt x="98893" y="38266"/>
                    <a:pt x="98931" y="38724"/>
                  </a:cubicBezTo>
                  <a:cubicBezTo>
                    <a:pt x="98941" y="38850"/>
                    <a:pt x="98950" y="38977"/>
                    <a:pt x="98957" y="39103"/>
                  </a:cubicBezTo>
                  <a:lnTo>
                    <a:pt x="98900" y="38913"/>
                  </a:lnTo>
                  <a:cubicBezTo>
                    <a:pt x="98725" y="38357"/>
                    <a:pt x="98529" y="37807"/>
                    <a:pt x="98314" y="37263"/>
                  </a:cubicBezTo>
                  <a:cubicBezTo>
                    <a:pt x="98206" y="36987"/>
                    <a:pt x="98095" y="36712"/>
                    <a:pt x="97972" y="36442"/>
                  </a:cubicBezTo>
                  <a:cubicBezTo>
                    <a:pt x="97911" y="36309"/>
                    <a:pt x="97849" y="36177"/>
                    <a:pt x="97781" y="36047"/>
                  </a:cubicBezTo>
                  <a:cubicBezTo>
                    <a:pt x="97746" y="35982"/>
                    <a:pt x="97714" y="35916"/>
                    <a:pt x="97676" y="35853"/>
                  </a:cubicBezTo>
                  <a:cubicBezTo>
                    <a:pt x="97640" y="35793"/>
                    <a:pt x="97594" y="35738"/>
                    <a:pt x="97550" y="35683"/>
                  </a:cubicBezTo>
                  <a:cubicBezTo>
                    <a:pt x="97539" y="35669"/>
                    <a:pt x="97525" y="35663"/>
                    <a:pt x="97511" y="35663"/>
                  </a:cubicBezTo>
                  <a:cubicBezTo>
                    <a:pt x="97480" y="35663"/>
                    <a:pt x="97451" y="35696"/>
                    <a:pt x="97461" y="35733"/>
                  </a:cubicBezTo>
                  <a:cubicBezTo>
                    <a:pt x="97482" y="35817"/>
                    <a:pt x="97500" y="35902"/>
                    <a:pt x="97533" y="35982"/>
                  </a:cubicBezTo>
                  <a:cubicBezTo>
                    <a:pt x="97565" y="36058"/>
                    <a:pt x="97595" y="36133"/>
                    <a:pt x="97626" y="36210"/>
                  </a:cubicBezTo>
                  <a:cubicBezTo>
                    <a:pt x="97685" y="36358"/>
                    <a:pt x="97752" y="36503"/>
                    <a:pt x="97817" y="36650"/>
                  </a:cubicBezTo>
                  <a:cubicBezTo>
                    <a:pt x="98226" y="37571"/>
                    <a:pt x="98582" y="38516"/>
                    <a:pt x="98872" y="39482"/>
                  </a:cubicBezTo>
                  <a:cubicBezTo>
                    <a:pt x="98654" y="39208"/>
                    <a:pt x="98444" y="38929"/>
                    <a:pt x="98247" y="38642"/>
                  </a:cubicBezTo>
                  <a:cubicBezTo>
                    <a:pt x="97738" y="37898"/>
                    <a:pt x="97302" y="37104"/>
                    <a:pt x="97037" y="36243"/>
                  </a:cubicBezTo>
                  <a:cubicBezTo>
                    <a:pt x="96790" y="35442"/>
                    <a:pt x="96692" y="34592"/>
                    <a:pt x="96812" y="33761"/>
                  </a:cubicBezTo>
                  <a:close/>
                  <a:moveTo>
                    <a:pt x="99153" y="44174"/>
                  </a:moveTo>
                  <a:cubicBezTo>
                    <a:pt x="99157" y="44408"/>
                    <a:pt x="99157" y="44643"/>
                    <a:pt x="99169" y="44876"/>
                  </a:cubicBezTo>
                  <a:cubicBezTo>
                    <a:pt x="99171" y="44924"/>
                    <a:pt x="99174" y="44974"/>
                    <a:pt x="99176" y="45022"/>
                  </a:cubicBezTo>
                  <a:cubicBezTo>
                    <a:pt x="99154" y="44751"/>
                    <a:pt x="99125" y="44482"/>
                    <a:pt x="99088" y="44213"/>
                  </a:cubicBezTo>
                  <a:lnTo>
                    <a:pt x="99088" y="44213"/>
                  </a:lnTo>
                  <a:cubicBezTo>
                    <a:pt x="99094" y="44215"/>
                    <a:pt x="99100" y="44216"/>
                    <a:pt x="99106" y="44216"/>
                  </a:cubicBezTo>
                  <a:cubicBezTo>
                    <a:pt x="99123" y="44216"/>
                    <a:pt x="99139" y="44208"/>
                    <a:pt x="99147" y="44190"/>
                  </a:cubicBezTo>
                  <a:cubicBezTo>
                    <a:pt x="99149" y="44184"/>
                    <a:pt x="99151" y="44180"/>
                    <a:pt x="99153" y="44174"/>
                  </a:cubicBezTo>
                  <a:close/>
                  <a:moveTo>
                    <a:pt x="97313" y="39219"/>
                  </a:moveTo>
                  <a:cubicBezTo>
                    <a:pt x="97663" y="39915"/>
                    <a:pt x="97962" y="40636"/>
                    <a:pt x="98204" y="41374"/>
                  </a:cubicBezTo>
                  <a:cubicBezTo>
                    <a:pt x="98681" y="42816"/>
                    <a:pt x="98949" y="44326"/>
                    <a:pt x="99009" y="45841"/>
                  </a:cubicBezTo>
                  <a:cubicBezTo>
                    <a:pt x="99010" y="45887"/>
                    <a:pt x="99012" y="45934"/>
                    <a:pt x="99014" y="45980"/>
                  </a:cubicBezTo>
                  <a:cubicBezTo>
                    <a:pt x="98993" y="45873"/>
                    <a:pt x="98972" y="45765"/>
                    <a:pt x="98949" y="45659"/>
                  </a:cubicBezTo>
                  <a:cubicBezTo>
                    <a:pt x="98819" y="45045"/>
                    <a:pt x="98659" y="44437"/>
                    <a:pt x="98468" y="43839"/>
                  </a:cubicBezTo>
                  <a:cubicBezTo>
                    <a:pt x="98372" y="43541"/>
                    <a:pt x="98276" y="43239"/>
                    <a:pt x="98148" y="42950"/>
                  </a:cubicBezTo>
                  <a:cubicBezTo>
                    <a:pt x="98021" y="42661"/>
                    <a:pt x="97883" y="42377"/>
                    <a:pt x="97734" y="42096"/>
                  </a:cubicBezTo>
                  <a:cubicBezTo>
                    <a:pt x="97722" y="42074"/>
                    <a:pt x="97702" y="42065"/>
                    <a:pt x="97683" y="42065"/>
                  </a:cubicBezTo>
                  <a:cubicBezTo>
                    <a:pt x="97649" y="42065"/>
                    <a:pt x="97617" y="42094"/>
                    <a:pt x="97631" y="42136"/>
                  </a:cubicBezTo>
                  <a:cubicBezTo>
                    <a:pt x="97749" y="42467"/>
                    <a:pt x="97853" y="42804"/>
                    <a:pt x="97968" y="43135"/>
                  </a:cubicBezTo>
                  <a:cubicBezTo>
                    <a:pt x="98174" y="43723"/>
                    <a:pt x="98369" y="44311"/>
                    <a:pt x="98523" y="44914"/>
                  </a:cubicBezTo>
                  <a:cubicBezTo>
                    <a:pt x="98649" y="45412"/>
                    <a:pt x="98752" y="45913"/>
                    <a:pt x="98835" y="46419"/>
                  </a:cubicBezTo>
                  <a:cubicBezTo>
                    <a:pt x="98461" y="46102"/>
                    <a:pt x="98126" y="45742"/>
                    <a:pt x="97840" y="45347"/>
                  </a:cubicBezTo>
                  <a:cubicBezTo>
                    <a:pt x="97204" y="44472"/>
                    <a:pt x="96812" y="43436"/>
                    <a:pt x="96722" y="42364"/>
                  </a:cubicBezTo>
                  <a:cubicBezTo>
                    <a:pt x="96633" y="41295"/>
                    <a:pt x="96837" y="40187"/>
                    <a:pt x="97313" y="39219"/>
                  </a:cubicBezTo>
                  <a:close/>
                  <a:moveTo>
                    <a:pt x="98665" y="50396"/>
                  </a:moveTo>
                  <a:lnTo>
                    <a:pt x="98665" y="50396"/>
                  </a:lnTo>
                  <a:cubicBezTo>
                    <a:pt x="98635" y="50553"/>
                    <a:pt x="98604" y="50711"/>
                    <a:pt x="98576" y="50868"/>
                  </a:cubicBezTo>
                  <a:cubicBezTo>
                    <a:pt x="98560" y="50747"/>
                    <a:pt x="98544" y="50625"/>
                    <a:pt x="98526" y="50504"/>
                  </a:cubicBezTo>
                  <a:cubicBezTo>
                    <a:pt x="98528" y="50503"/>
                    <a:pt x="98532" y="50500"/>
                    <a:pt x="98534" y="50498"/>
                  </a:cubicBezTo>
                  <a:cubicBezTo>
                    <a:pt x="98559" y="50470"/>
                    <a:pt x="98582" y="50442"/>
                    <a:pt x="98605" y="50414"/>
                  </a:cubicBezTo>
                  <a:cubicBezTo>
                    <a:pt x="98613" y="50419"/>
                    <a:pt x="98623" y="50421"/>
                    <a:pt x="98632" y="50421"/>
                  </a:cubicBezTo>
                  <a:cubicBezTo>
                    <a:pt x="98645" y="50421"/>
                    <a:pt x="98659" y="50415"/>
                    <a:pt x="98665" y="50399"/>
                  </a:cubicBezTo>
                  <a:cubicBezTo>
                    <a:pt x="98665" y="50398"/>
                    <a:pt x="98665" y="50397"/>
                    <a:pt x="98665" y="50396"/>
                  </a:cubicBezTo>
                  <a:close/>
                  <a:moveTo>
                    <a:pt x="100895" y="43635"/>
                  </a:moveTo>
                  <a:cubicBezTo>
                    <a:pt x="101162" y="44217"/>
                    <a:pt x="101207" y="44899"/>
                    <a:pt x="101213" y="45525"/>
                  </a:cubicBezTo>
                  <a:cubicBezTo>
                    <a:pt x="101227" y="46647"/>
                    <a:pt x="101012" y="47793"/>
                    <a:pt x="100551" y="48823"/>
                  </a:cubicBezTo>
                  <a:cubicBezTo>
                    <a:pt x="100159" y="49696"/>
                    <a:pt x="99573" y="50488"/>
                    <a:pt x="98781" y="51038"/>
                  </a:cubicBezTo>
                  <a:cubicBezTo>
                    <a:pt x="98852" y="50642"/>
                    <a:pt x="98929" y="50250"/>
                    <a:pt x="99014" y="49857"/>
                  </a:cubicBezTo>
                  <a:cubicBezTo>
                    <a:pt x="99065" y="49773"/>
                    <a:pt x="99116" y="49686"/>
                    <a:pt x="99165" y="49598"/>
                  </a:cubicBezTo>
                  <a:cubicBezTo>
                    <a:pt x="99484" y="49044"/>
                    <a:pt x="99777" y="48472"/>
                    <a:pt x="100026" y="47885"/>
                  </a:cubicBezTo>
                  <a:cubicBezTo>
                    <a:pt x="100153" y="47587"/>
                    <a:pt x="100271" y="47285"/>
                    <a:pt x="100381" y="46980"/>
                  </a:cubicBezTo>
                  <a:cubicBezTo>
                    <a:pt x="100436" y="46829"/>
                    <a:pt x="100489" y="46675"/>
                    <a:pt x="100538" y="46521"/>
                  </a:cubicBezTo>
                  <a:cubicBezTo>
                    <a:pt x="100587" y="46368"/>
                    <a:pt x="100603" y="46209"/>
                    <a:pt x="100639" y="46054"/>
                  </a:cubicBezTo>
                  <a:cubicBezTo>
                    <a:pt x="100645" y="46025"/>
                    <a:pt x="100619" y="46006"/>
                    <a:pt x="100595" y="46006"/>
                  </a:cubicBezTo>
                  <a:cubicBezTo>
                    <a:pt x="100580" y="46006"/>
                    <a:pt x="100565" y="46013"/>
                    <a:pt x="100559" y="46030"/>
                  </a:cubicBezTo>
                  <a:cubicBezTo>
                    <a:pt x="100494" y="46200"/>
                    <a:pt x="100406" y="46363"/>
                    <a:pt x="100345" y="46535"/>
                  </a:cubicBezTo>
                  <a:cubicBezTo>
                    <a:pt x="100287" y="46700"/>
                    <a:pt x="100227" y="46865"/>
                    <a:pt x="100164" y="47027"/>
                  </a:cubicBezTo>
                  <a:cubicBezTo>
                    <a:pt x="99933" y="47623"/>
                    <a:pt x="99670" y="48208"/>
                    <a:pt x="99379" y="48776"/>
                  </a:cubicBezTo>
                  <a:cubicBezTo>
                    <a:pt x="99309" y="48913"/>
                    <a:pt x="99237" y="49050"/>
                    <a:pt x="99161" y="49186"/>
                  </a:cubicBezTo>
                  <a:cubicBezTo>
                    <a:pt x="99295" y="48606"/>
                    <a:pt x="99441" y="48029"/>
                    <a:pt x="99602" y="47457"/>
                  </a:cubicBezTo>
                  <a:cubicBezTo>
                    <a:pt x="99792" y="46774"/>
                    <a:pt x="100004" y="46094"/>
                    <a:pt x="100234" y="45421"/>
                  </a:cubicBezTo>
                  <a:cubicBezTo>
                    <a:pt x="100438" y="44821"/>
                    <a:pt x="100653" y="44221"/>
                    <a:pt x="100895" y="43635"/>
                  </a:cubicBezTo>
                  <a:close/>
                  <a:moveTo>
                    <a:pt x="3110" y="1624"/>
                  </a:moveTo>
                  <a:cubicBezTo>
                    <a:pt x="4384" y="1652"/>
                    <a:pt x="5658" y="1678"/>
                    <a:pt x="6932" y="1702"/>
                  </a:cubicBezTo>
                  <a:cubicBezTo>
                    <a:pt x="6932" y="1702"/>
                    <a:pt x="6932" y="1703"/>
                    <a:pt x="6930" y="1703"/>
                  </a:cubicBezTo>
                  <a:cubicBezTo>
                    <a:pt x="6868" y="1705"/>
                    <a:pt x="6807" y="1708"/>
                    <a:pt x="6745" y="1708"/>
                  </a:cubicBezTo>
                  <a:cubicBezTo>
                    <a:pt x="6647" y="1708"/>
                    <a:pt x="6631" y="1844"/>
                    <a:pt x="6729" y="1860"/>
                  </a:cubicBezTo>
                  <a:cubicBezTo>
                    <a:pt x="6847" y="1879"/>
                    <a:pt x="6967" y="1904"/>
                    <a:pt x="7087" y="1916"/>
                  </a:cubicBezTo>
                  <a:cubicBezTo>
                    <a:pt x="7206" y="1931"/>
                    <a:pt x="7328" y="1928"/>
                    <a:pt x="7449" y="1933"/>
                  </a:cubicBezTo>
                  <a:cubicBezTo>
                    <a:pt x="7564" y="1937"/>
                    <a:pt x="7678" y="1939"/>
                    <a:pt x="7793" y="1939"/>
                  </a:cubicBezTo>
                  <a:cubicBezTo>
                    <a:pt x="7925" y="1939"/>
                    <a:pt x="8057" y="1936"/>
                    <a:pt x="8189" y="1933"/>
                  </a:cubicBezTo>
                  <a:cubicBezTo>
                    <a:pt x="8673" y="1920"/>
                    <a:pt x="9156" y="1878"/>
                    <a:pt x="9634" y="1802"/>
                  </a:cubicBezTo>
                  <a:cubicBezTo>
                    <a:pt x="9728" y="1788"/>
                    <a:pt x="9821" y="1771"/>
                    <a:pt x="9914" y="1755"/>
                  </a:cubicBezTo>
                  <a:cubicBezTo>
                    <a:pt x="10276" y="1760"/>
                    <a:pt x="10636" y="1767"/>
                    <a:pt x="10997" y="1772"/>
                  </a:cubicBezTo>
                  <a:cubicBezTo>
                    <a:pt x="11174" y="1789"/>
                    <a:pt x="11353" y="1794"/>
                    <a:pt x="11529" y="1812"/>
                  </a:cubicBezTo>
                  <a:cubicBezTo>
                    <a:pt x="11848" y="1845"/>
                    <a:pt x="12167" y="1884"/>
                    <a:pt x="12483" y="1943"/>
                  </a:cubicBezTo>
                  <a:cubicBezTo>
                    <a:pt x="13111" y="2058"/>
                    <a:pt x="13731" y="2227"/>
                    <a:pt x="14326" y="2458"/>
                  </a:cubicBezTo>
                  <a:cubicBezTo>
                    <a:pt x="14495" y="2521"/>
                    <a:pt x="14663" y="2590"/>
                    <a:pt x="14830" y="2658"/>
                  </a:cubicBezTo>
                  <a:cubicBezTo>
                    <a:pt x="14884" y="2680"/>
                    <a:pt x="14937" y="2700"/>
                    <a:pt x="14990" y="2719"/>
                  </a:cubicBezTo>
                  <a:cubicBezTo>
                    <a:pt x="14985" y="2725"/>
                    <a:pt x="14979" y="2729"/>
                    <a:pt x="14974" y="2736"/>
                  </a:cubicBezTo>
                  <a:cubicBezTo>
                    <a:pt x="14956" y="2760"/>
                    <a:pt x="14941" y="2798"/>
                    <a:pt x="14940" y="2827"/>
                  </a:cubicBezTo>
                  <a:lnTo>
                    <a:pt x="14940" y="2834"/>
                  </a:lnTo>
                  <a:cubicBezTo>
                    <a:pt x="14915" y="2886"/>
                    <a:pt x="14908" y="2944"/>
                    <a:pt x="14915" y="3001"/>
                  </a:cubicBezTo>
                  <a:cubicBezTo>
                    <a:pt x="14918" y="3012"/>
                    <a:pt x="14922" y="3021"/>
                    <a:pt x="14924" y="3032"/>
                  </a:cubicBezTo>
                  <a:cubicBezTo>
                    <a:pt x="14932" y="3047"/>
                    <a:pt x="14940" y="3060"/>
                    <a:pt x="14954" y="3071"/>
                  </a:cubicBezTo>
                  <a:cubicBezTo>
                    <a:pt x="14973" y="3089"/>
                    <a:pt x="14999" y="3106"/>
                    <a:pt x="15026" y="3106"/>
                  </a:cubicBezTo>
                  <a:cubicBezTo>
                    <a:pt x="15058" y="3106"/>
                    <a:pt x="15089" y="3107"/>
                    <a:pt x="15121" y="3107"/>
                  </a:cubicBezTo>
                  <a:cubicBezTo>
                    <a:pt x="15138" y="3107"/>
                    <a:pt x="15155" y="3107"/>
                    <a:pt x="15174" y="3108"/>
                  </a:cubicBezTo>
                  <a:lnTo>
                    <a:pt x="15175" y="3108"/>
                  </a:lnTo>
                  <a:cubicBezTo>
                    <a:pt x="15179" y="3109"/>
                    <a:pt x="15185" y="3109"/>
                    <a:pt x="15188" y="3109"/>
                  </a:cubicBezTo>
                  <a:lnTo>
                    <a:pt x="15193" y="3109"/>
                  </a:lnTo>
                  <a:cubicBezTo>
                    <a:pt x="15201" y="3109"/>
                    <a:pt x="15207" y="3111"/>
                    <a:pt x="15213" y="3111"/>
                  </a:cubicBezTo>
                  <a:cubicBezTo>
                    <a:pt x="15220" y="3112"/>
                    <a:pt x="15226" y="3113"/>
                    <a:pt x="15234" y="3113"/>
                  </a:cubicBezTo>
                  <a:cubicBezTo>
                    <a:pt x="15239" y="3114"/>
                    <a:pt x="15244" y="3114"/>
                    <a:pt x="15249" y="3114"/>
                  </a:cubicBezTo>
                  <a:cubicBezTo>
                    <a:pt x="15275" y="3114"/>
                    <a:pt x="15299" y="3105"/>
                    <a:pt x="15320" y="3092"/>
                  </a:cubicBezTo>
                  <a:cubicBezTo>
                    <a:pt x="15327" y="3090"/>
                    <a:pt x="15333" y="3086"/>
                    <a:pt x="15336" y="3081"/>
                  </a:cubicBezTo>
                  <a:lnTo>
                    <a:pt x="15357" y="3062"/>
                  </a:lnTo>
                  <a:cubicBezTo>
                    <a:pt x="15360" y="3060"/>
                    <a:pt x="15361" y="3058"/>
                    <a:pt x="15364" y="3056"/>
                  </a:cubicBezTo>
                  <a:cubicBezTo>
                    <a:pt x="15400" y="3029"/>
                    <a:pt x="15433" y="2983"/>
                    <a:pt x="15445" y="2941"/>
                  </a:cubicBezTo>
                  <a:cubicBezTo>
                    <a:pt x="15456" y="2902"/>
                    <a:pt x="15466" y="2862"/>
                    <a:pt x="15457" y="2822"/>
                  </a:cubicBezTo>
                  <a:cubicBezTo>
                    <a:pt x="15450" y="2789"/>
                    <a:pt x="15439" y="2760"/>
                    <a:pt x="15417" y="2733"/>
                  </a:cubicBezTo>
                  <a:cubicBezTo>
                    <a:pt x="15402" y="2714"/>
                    <a:pt x="15382" y="2697"/>
                    <a:pt x="15358" y="2686"/>
                  </a:cubicBezTo>
                  <a:cubicBezTo>
                    <a:pt x="15347" y="2680"/>
                    <a:pt x="15336" y="2674"/>
                    <a:pt x="15327" y="2670"/>
                  </a:cubicBezTo>
                  <a:cubicBezTo>
                    <a:pt x="15311" y="2663"/>
                    <a:pt x="15292" y="2659"/>
                    <a:pt x="15275" y="2656"/>
                  </a:cubicBezTo>
                  <a:lnTo>
                    <a:pt x="15274" y="2656"/>
                  </a:lnTo>
                  <a:cubicBezTo>
                    <a:pt x="15180" y="2591"/>
                    <a:pt x="15086" y="2526"/>
                    <a:pt x="14982" y="2475"/>
                  </a:cubicBezTo>
                  <a:cubicBezTo>
                    <a:pt x="14835" y="2403"/>
                    <a:pt x="14686" y="2333"/>
                    <a:pt x="14533" y="2271"/>
                  </a:cubicBezTo>
                  <a:cubicBezTo>
                    <a:pt x="14227" y="2148"/>
                    <a:pt x="13916" y="2043"/>
                    <a:pt x="13600" y="1953"/>
                  </a:cubicBezTo>
                  <a:cubicBezTo>
                    <a:pt x="13408" y="1898"/>
                    <a:pt x="13211" y="1848"/>
                    <a:pt x="13016" y="1804"/>
                  </a:cubicBezTo>
                  <a:lnTo>
                    <a:pt x="13016" y="1804"/>
                  </a:lnTo>
                  <a:cubicBezTo>
                    <a:pt x="22268" y="1942"/>
                    <a:pt x="31521" y="1999"/>
                    <a:pt x="40773" y="2044"/>
                  </a:cubicBezTo>
                  <a:cubicBezTo>
                    <a:pt x="47696" y="2078"/>
                    <a:pt x="54620" y="2094"/>
                    <a:pt x="61543" y="2094"/>
                  </a:cubicBezTo>
                  <a:cubicBezTo>
                    <a:pt x="67364" y="2094"/>
                    <a:pt x="73185" y="2083"/>
                    <a:pt x="79006" y="2062"/>
                  </a:cubicBezTo>
                  <a:cubicBezTo>
                    <a:pt x="85557" y="2038"/>
                    <a:pt x="92106" y="2002"/>
                    <a:pt x="98657" y="1950"/>
                  </a:cubicBezTo>
                  <a:lnTo>
                    <a:pt x="98657" y="1950"/>
                  </a:lnTo>
                  <a:cubicBezTo>
                    <a:pt x="98517" y="8706"/>
                    <a:pt x="98460" y="15461"/>
                    <a:pt x="98437" y="22217"/>
                  </a:cubicBezTo>
                  <a:cubicBezTo>
                    <a:pt x="98430" y="24089"/>
                    <a:pt x="98471" y="28191"/>
                    <a:pt x="98472" y="28245"/>
                  </a:cubicBezTo>
                  <a:cubicBezTo>
                    <a:pt x="98484" y="28793"/>
                    <a:pt x="98536" y="29341"/>
                    <a:pt x="98577" y="29887"/>
                  </a:cubicBezTo>
                  <a:cubicBezTo>
                    <a:pt x="98620" y="30457"/>
                    <a:pt x="98659" y="31028"/>
                    <a:pt x="98697" y="31599"/>
                  </a:cubicBezTo>
                  <a:cubicBezTo>
                    <a:pt x="98770" y="32713"/>
                    <a:pt x="98834" y="33825"/>
                    <a:pt x="98887" y="34939"/>
                  </a:cubicBezTo>
                  <a:cubicBezTo>
                    <a:pt x="98757" y="34453"/>
                    <a:pt x="98588" y="33970"/>
                    <a:pt x="98379" y="33511"/>
                  </a:cubicBezTo>
                  <a:cubicBezTo>
                    <a:pt x="98323" y="33389"/>
                    <a:pt x="98265" y="33267"/>
                    <a:pt x="98204" y="33146"/>
                  </a:cubicBezTo>
                  <a:cubicBezTo>
                    <a:pt x="98144" y="33026"/>
                    <a:pt x="98072" y="32911"/>
                    <a:pt x="98005" y="32793"/>
                  </a:cubicBezTo>
                  <a:cubicBezTo>
                    <a:pt x="97906" y="32620"/>
                    <a:pt x="97798" y="32457"/>
                    <a:pt x="97685" y="32296"/>
                  </a:cubicBezTo>
                  <a:cubicBezTo>
                    <a:pt x="97697" y="32236"/>
                    <a:pt x="97692" y="32174"/>
                    <a:pt x="97664" y="32117"/>
                  </a:cubicBezTo>
                  <a:lnTo>
                    <a:pt x="97660" y="32110"/>
                  </a:lnTo>
                  <a:cubicBezTo>
                    <a:pt x="97660" y="32105"/>
                    <a:pt x="97659" y="32101"/>
                    <a:pt x="97659" y="32098"/>
                  </a:cubicBezTo>
                  <a:cubicBezTo>
                    <a:pt x="97686" y="32079"/>
                    <a:pt x="97709" y="32055"/>
                    <a:pt x="97725" y="32024"/>
                  </a:cubicBezTo>
                  <a:cubicBezTo>
                    <a:pt x="97764" y="31944"/>
                    <a:pt x="97731" y="31847"/>
                    <a:pt x="97664" y="31792"/>
                  </a:cubicBezTo>
                  <a:cubicBezTo>
                    <a:pt x="97638" y="31771"/>
                    <a:pt x="97606" y="31761"/>
                    <a:pt x="97575" y="31761"/>
                  </a:cubicBezTo>
                  <a:cubicBezTo>
                    <a:pt x="97532" y="31761"/>
                    <a:pt x="97489" y="31780"/>
                    <a:pt x="97460" y="31813"/>
                  </a:cubicBezTo>
                  <a:cubicBezTo>
                    <a:pt x="97395" y="31830"/>
                    <a:pt x="97346" y="31897"/>
                    <a:pt x="97356" y="31962"/>
                  </a:cubicBezTo>
                  <a:cubicBezTo>
                    <a:pt x="97357" y="31975"/>
                    <a:pt x="97361" y="31988"/>
                    <a:pt x="97364" y="31999"/>
                  </a:cubicBezTo>
                  <a:lnTo>
                    <a:pt x="97463" y="32336"/>
                  </a:lnTo>
                  <a:cubicBezTo>
                    <a:pt x="97476" y="32379"/>
                    <a:pt x="97526" y="32406"/>
                    <a:pt x="97567" y="32407"/>
                  </a:cubicBezTo>
                  <a:cubicBezTo>
                    <a:pt x="97584" y="32407"/>
                    <a:pt x="97603" y="32405"/>
                    <a:pt x="97617" y="32397"/>
                  </a:cubicBezTo>
                  <a:cubicBezTo>
                    <a:pt x="97707" y="32587"/>
                    <a:pt x="97793" y="32776"/>
                    <a:pt x="97880" y="32967"/>
                  </a:cubicBezTo>
                  <a:cubicBezTo>
                    <a:pt x="97935" y="33086"/>
                    <a:pt x="97981" y="33207"/>
                    <a:pt x="98034" y="33325"/>
                  </a:cubicBezTo>
                  <a:cubicBezTo>
                    <a:pt x="98089" y="33448"/>
                    <a:pt x="98143" y="33572"/>
                    <a:pt x="98193" y="33697"/>
                  </a:cubicBezTo>
                  <a:cubicBezTo>
                    <a:pt x="98292" y="33938"/>
                    <a:pt x="98394" y="34179"/>
                    <a:pt x="98483" y="34422"/>
                  </a:cubicBezTo>
                  <a:cubicBezTo>
                    <a:pt x="98574" y="34671"/>
                    <a:pt x="98655" y="34923"/>
                    <a:pt x="98734" y="35176"/>
                  </a:cubicBezTo>
                  <a:cubicBezTo>
                    <a:pt x="98795" y="35376"/>
                    <a:pt x="98847" y="35571"/>
                    <a:pt x="98928" y="35761"/>
                  </a:cubicBezTo>
                  <a:cubicBezTo>
                    <a:pt x="98959" y="36438"/>
                    <a:pt x="98986" y="37114"/>
                    <a:pt x="99010" y="37793"/>
                  </a:cubicBezTo>
                  <a:cubicBezTo>
                    <a:pt x="98885" y="37120"/>
                    <a:pt x="98681" y="36461"/>
                    <a:pt x="98400" y="35835"/>
                  </a:cubicBezTo>
                  <a:cubicBezTo>
                    <a:pt x="98012" y="34971"/>
                    <a:pt x="97485" y="34171"/>
                    <a:pt x="96834" y="33478"/>
                  </a:cubicBezTo>
                  <a:cubicBezTo>
                    <a:pt x="96809" y="33452"/>
                    <a:pt x="96776" y="33438"/>
                    <a:pt x="96744" y="33438"/>
                  </a:cubicBezTo>
                  <a:cubicBezTo>
                    <a:pt x="96698" y="33438"/>
                    <a:pt x="96654" y="33466"/>
                    <a:pt x="96644" y="33523"/>
                  </a:cubicBezTo>
                  <a:cubicBezTo>
                    <a:pt x="96545" y="34042"/>
                    <a:pt x="96530" y="34574"/>
                    <a:pt x="96585" y="35098"/>
                  </a:cubicBezTo>
                  <a:cubicBezTo>
                    <a:pt x="96682" y="36020"/>
                    <a:pt x="96994" y="36910"/>
                    <a:pt x="97433" y="37727"/>
                  </a:cubicBezTo>
                  <a:cubicBezTo>
                    <a:pt x="97861" y="38523"/>
                    <a:pt x="98404" y="39242"/>
                    <a:pt x="98989" y="39930"/>
                  </a:cubicBezTo>
                  <a:cubicBezTo>
                    <a:pt x="98989" y="39996"/>
                    <a:pt x="98989" y="40063"/>
                    <a:pt x="98986" y="40131"/>
                  </a:cubicBezTo>
                  <a:cubicBezTo>
                    <a:pt x="98985" y="40156"/>
                    <a:pt x="99005" y="40171"/>
                    <a:pt x="99024" y="40171"/>
                  </a:cubicBezTo>
                  <a:cubicBezTo>
                    <a:pt x="99039" y="40171"/>
                    <a:pt x="99053" y="40162"/>
                    <a:pt x="99055" y="40142"/>
                  </a:cubicBezTo>
                  <a:lnTo>
                    <a:pt x="99076" y="40006"/>
                  </a:lnTo>
                  <a:lnTo>
                    <a:pt x="99077" y="40006"/>
                  </a:lnTo>
                  <a:cubicBezTo>
                    <a:pt x="99099" y="40792"/>
                    <a:pt x="99118" y="41580"/>
                    <a:pt x="99130" y="42367"/>
                  </a:cubicBezTo>
                  <a:cubicBezTo>
                    <a:pt x="99136" y="42697"/>
                    <a:pt x="99140" y="43028"/>
                    <a:pt x="99146" y="43359"/>
                  </a:cubicBezTo>
                  <a:cubicBezTo>
                    <a:pt x="99135" y="43418"/>
                    <a:pt x="99124" y="43478"/>
                    <a:pt x="99113" y="43537"/>
                  </a:cubicBezTo>
                  <a:cubicBezTo>
                    <a:pt x="99088" y="43673"/>
                    <a:pt x="99064" y="43818"/>
                    <a:pt x="99055" y="43961"/>
                  </a:cubicBezTo>
                  <a:cubicBezTo>
                    <a:pt x="99021" y="43734"/>
                    <a:pt x="98983" y="43508"/>
                    <a:pt x="98939" y="43280"/>
                  </a:cubicBezTo>
                  <a:cubicBezTo>
                    <a:pt x="98644" y="41770"/>
                    <a:pt x="98137" y="40303"/>
                    <a:pt x="97425" y="38935"/>
                  </a:cubicBezTo>
                  <a:cubicBezTo>
                    <a:pt x="97401" y="38889"/>
                    <a:pt x="97358" y="38865"/>
                    <a:pt x="97316" y="38865"/>
                  </a:cubicBezTo>
                  <a:cubicBezTo>
                    <a:pt x="97276" y="38865"/>
                    <a:pt x="97237" y="38886"/>
                    <a:pt x="97214" y="38929"/>
                  </a:cubicBezTo>
                  <a:cubicBezTo>
                    <a:pt x="96891" y="39523"/>
                    <a:pt x="96664" y="40158"/>
                    <a:pt x="96548" y="40824"/>
                  </a:cubicBezTo>
                  <a:cubicBezTo>
                    <a:pt x="96348" y="41973"/>
                    <a:pt x="96479" y="43173"/>
                    <a:pt x="96934" y="44251"/>
                  </a:cubicBezTo>
                  <a:cubicBezTo>
                    <a:pt x="97361" y="45263"/>
                    <a:pt x="98054" y="46162"/>
                    <a:pt x="98938" y="46827"/>
                  </a:cubicBezTo>
                  <a:cubicBezTo>
                    <a:pt x="98960" y="46846"/>
                    <a:pt x="98989" y="46853"/>
                    <a:pt x="99016" y="46853"/>
                  </a:cubicBezTo>
                  <a:cubicBezTo>
                    <a:pt x="99018" y="46853"/>
                    <a:pt x="99020" y="46853"/>
                    <a:pt x="99023" y="46853"/>
                  </a:cubicBezTo>
                  <a:lnTo>
                    <a:pt x="99023" y="46853"/>
                  </a:lnTo>
                  <a:cubicBezTo>
                    <a:pt x="99014" y="47281"/>
                    <a:pt x="98986" y="47709"/>
                    <a:pt x="98942" y="48134"/>
                  </a:cubicBezTo>
                  <a:cubicBezTo>
                    <a:pt x="98904" y="48508"/>
                    <a:pt x="98855" y="48881"/>
                    <a:pt x="98794" y="49251"/>
                  </a:cubicBezTo>
                  <a:cubicBezTo>
                    <a:pt x="98756" y="49432"/>
                    <a:pt x="98721" y="49620"/>
                    <a:pt x="98682" y="49808"/>
                  </a:cubicBezTo>
                  <a:cubicBezTo>
                    <a:pt x="98660" y="49914"/>
                    <a:pt x="98644" y="50021"/>
                    <a:pt x="98627" y="50127"/>
                  </a:cubicBezTo>
                  <a:cubicBezTo>
                    <a:pt x="98585" y="50212"/>
                    <a:pt x="98545" y="50297"/>
                    <a:pt x="98504" y="50382"/>
                  </a:cubicBezTo>
                  <a:cubicBezTo>
                    <a:pt x="98410" y="49818"/>
                    <a:pt x="98272" y="49260"/>
                    <a:pt x="98089" y="48718"/>
                  </a:cubicBezTo>
                  <a:cubicBezTo>
                    <a:pt x="97961" y="48337"/>
                    <a:pt x="97812" y="47963"/>
                    <a:pt x="97643" y="47598"/>
                  </a:cubicBezTo>
                  <a:cubicBezTo>
                    <a:pt x="97555" y="47408"/>
                    <a:pt x="97457" y="47227"/>
                    <a:pt x="97353" y="47046"/>
                  </a:cubicBezTo>
                  <a:cubicBezTo>
                    <a:pt x="97275" y="46909"/>
                    <a:pt x="97177" y="46781"/>
                    <a:pt x="97070" y="46662"/>
                  </a:cubicBezTo>
                  <a:cubicBezTo>
                    <a:pt x="97073" y="46659"/>
                    <a:pt x="97078" y="46657"/>
                    <a:pt x="97080" y="46655"/>
                  </a:cubicBezTo>
                  <a:cubicBezTo>
                    <a:pt x="97111" y="46632"/>
                    <a:pt x="97139" y="46596"/>
                    <a:pt x="97142" y="46557"/>
                  </a:cubicBezTo>
                  <a:lnTo>
                    <a:pt x="97142" y="46557"/>
                  </a:lnTo>
                  <a:cubicBezTo>
                    <a:pt x="97142" y="46557"/>
                    <a:pt x="97142" y="46557"/>
                    <a:pt x="97142" y="46557"/>
                  </a:cubicBezTo>
                  <a:lnTo>
                    <a:pt x="97142" y="46557"/>
                  </a:lnTo>
                  <a:cubicBezTo>
                    <a:pt x="97146" y="46544"/>
                    <a:pt x="97147" y="46531"/>
                    <a:pt x="97145" y="46518"/>
                  </a:cubicBezTo>
                  <a:lnTo>
                    <a:pt x="97145" y="46511"/>
                  </a:lnTo>
                  <a:cubicBezTo>
                    <a:pt x="97145" y="46505"/>
                    <a:pt x="97144" y="46501"/>
                    <a:pt x="97143" y="46497"/>
                  </a:cubicBezTo>
                  <a:lnTo>
                    <a:pt x="97143" y="46497"/>
                  </a:lnTo>
                  <a:cubicBezTo>
                    <a:pt x="97143" y="46497"/>
                    <a:pt x="97143" y="46497"/>
                    <a:pt x="97144" y="46497"/>
                  </a:cubicBezTo>
                  <a:cubicBezTo>
                    <a:pt x="97144" y="46495"/>
                    <a:pt x="97142" y="46492"/>
                    <a:pt x="97142" y="46491"/>
                  </a:cubicBezTo>
                  <a:cubicBezTo>
                    <a:pt x="97140" y="46487"/>
                    <a:pt x="97140" y="46481"/>
                    <a:pt x="97139" y="46478"/>
                  </a:cubicBezTo>
                  <a:lnTo>
                    <a:pt x="97139" y="46475"/>
                  </a:lnTo>
                  <a:cubicBezTo>
                    <a:pt x="97142" y="46457"/>
                    <a:pt x="97142" y="46440"/>
                    <a:pt x="97142" y="46421"/>
                  </a:cubicBezTo>
                  <a:cubicBezTo>
                    <a:pt x="97142" y="46415"/>
                    <a:pt x="97142" y="46409"/>
                    <a:pt x="97140" y="46402"/>
                  </a:cubicBezTo>
                  <a:cubicBezTo>
                    <a:pt x="97129" y="46341"/>
                    <a:pt x="97096" y="46281"/>
                    <a:pt x="97045" y="46243"/>
                  </a:cubicBezTo>
                  <a:cubicBezTo>
                    <a:pt x="96997" y="46209"/>
                    <a:pt x="96945" y="46192"/>
                    <a:pt x="96888" y="46192"/>
                  </a:cubicBezTo>
                  <a:cubicBezTo>
                    <a:pt x="96880" y="46192"/>
                    <a:pt x="96873" y="46192"/>
                    <a:pt x="96865" y="46193"/>
                  </a:cubicBezTo>
                  <a:cubicBezTo>
                    <a:pt x="96835" y="46195"/>
                    <a:pt x="96805" y="46204"/>
                    <a:pt x="96778" y="46216"/>
                  </a:cubicBezTo>
                  <a:lnTo>
                    <a:pt x="96775" y="46216"/>
                  </a:lnTo>
                  <a:cubicBezTo>
                    <a:pt x="96755" y="46218"/>
                    <a:pt x="96737" y="46223"/>
                    <a:pt x="96722" y="46237"/>
                  </a:cubicBezTo>
                  <a:cubicBezTo>
                    <a:pt x="96711" y="46244"/>
                    <a:pt x="96700" y="46255"/>
                    <a:pt x="96692" y="46266"/>
                  </a:cubicBezTo>
                  <a:cubicBezTo>
                    <a:pt x="96689" y="46271"/>
                    <a:pt x="96687" y="46273"/>
                    <a:pt x="96683" y="46277"/>
                  </a:cubicBezTo>
                  <a:cubicBezTo>
                    <a:pt x="96655" y="46305"/>
                    <a:pt x="96632" y="46335"/>
                    <a:pt x="96611" y="46371"/>
                  </a:cubicBezTo>
                  <a:cubicBezTo>
                    <a:pt x="96584" y="46418"/>
                    <a:pt x="96574" y="46471"/>
                    <a:pt x="96576" y="46523"/>
                  </a:cubicBezTo>
                  <a:cubicBezTo>
                    <a:pt x="96576" y="46550"/>
                    <a:pt x="96582" y="46575"/>
                    <a:pt x="96592" y="46600"/>
                  </a:cubicBezTo>
                  <a:cubicBezTo>
                    <a:pt x="96599" y="46618"/>
                    <a:pt x="96610" y="46634"/>
                    <a:pt x="96620" y="46651"/>
                  </a:cubicBezTo>
                  <a:cubicBezTo>
                    <a:pt x="96623" y="46657"/>
                    <a:pt x="96627" y="46663"/>
                    <a:pt x="96633" y="46668"/>
                  </a:cubicBezTo>
                  <a:cubicBezTo>
                    <a:pt x="96659" y="46698"/>
                    <a:pt x="96689" y="46722"/>
                    <a:pt x="96731" y="46727"/>
                  </a:cubicBezTo>
                  <a:cubicBezTo>
                    <a:pt x="96733" y="46728"/>
                    <a:pt x="96735" y="46728"/>
                    <a:pt x="96738" y="46728"/>
                  </a:cubicBezTo>
                  <a:cubicBezTo>
                    <a:pt x="96743" y="46728"/>
                    <a:pt x="96748" y="46727"/>
                    <a:pt x="96753" y="46727"/>
                  </a:cubicBezTo>
                  <a:cubicBezTo>
                    <a:pt x="96768" y="46734"/>
                    <a:pt x="96782" y="46738"/>
                    <a:pt x="96801" y="46743"/>
                  </a:cubicBezTo>
                  <a:cubicBezTo>
                    <a:pt x="96810" y="46745"/>
                    <a:pt x="96819" y="46746"/>
                    <a:pt x="96828" y="46746"/>
                  </a:cubicBezTo>
                  <a:cubicBezTo>
                    <a:pt x="96837" y="46746"/>
                    <a:pt x="96847" y="46745"/>
                    <a:pt x="96856" y="46745"/>
                  </a:cubicBezTo>
                  <a:cubicBezTo>
                    <a:pt x="96864" y="46745"/>
                    <a:pt x="96870" y="46744"/>
                    <a:pt x="96879" y="46743"/>
                  </a:cubicBezTo>
                  <a:cubicBezTo>
                    <a:pt x="96909" y="46737"/>
                    <a:pt x="96931" y="46729"/>
                    <a:pt x="96956" y="46718"/>
                  </a:cubicBezTo>
                  <a:cubicBezTo>
                    <a:pt x="97018" y="46893"/>
                    <a:pt x="97088" y="47067"/>
                    <a:pt x="97170" y="47237"/>
                  </a:cubicBezTo>
                  <a:cubicBezTo>
                    <a:pt x="97268" y="47437"/>
                    <a:pt x="97361" y="47639"/>
                    <a:pt x="97451" y="47841"/>
                  </a:cubicBezTo>
                  <a:cubicBezTo>
                    <a:pt x="97775" y="48563"/>
                    <a:pt x="98025" y="49320"/>
                    <a:pt x="98196" y="50093"/>
                  </a:cubicBezTo>
                  <a:cubicBezTo>
                    <a:pt x="98281" y="50487"/>
                    <a:pt x="98346" y="50883"/>
                    <a:pt x="98390" y="51281"/>
                  </a:cubicBezTo>
                  <a:cubicBezTo>
                    <a:pt x="98405" y="51421"/>
                    <a:pt x="98419" y="51563"/>
                    <a:pt x="98433" y="51703"/>
                  </a:cubicBezTo>
                  <a:cubicBezTo>
                    <a:pt x="98422" y="51768"/>
                    <a:pt x="98411" y="51833"/>
                    <a:pt x="98401" y="51898"/>
                  </a:cubicBezTo>
                  <a:cubicBezTo>
                    <a:pt x="98345" y="52256"/>
                    <a:pt x="98297" y="52614"/>
                    <a:pt x="98253" y="52974"/>
                  </a:cubicBezTo>
                  <a:lnTo>
                    <a:pt x="98220" y="53257"/>
                  </a:lnTo>
                  <a:cubicBezTo>
                    <a:pt x="96969" y="53216"/>
                    <a:pt x="95716" y="53229"/>
                    <a:pt x="94465" y="53221"/>
                  </a:cubicBezTo>
                  <a:cubicBezTo>
                    <a:pt x="92831" y="53210"/>
                    <a:pt x="91196" y="53200"/>
                    <a:pt x="89561" y="53190"/>
                  </a:cubicBezTo>
                  <a:cubicBezTo>
                    <a:pt x="86366" y="53172"/>
                    <a:pt x="83173" y="53155"/>
                    <a:pt x="79978" y="53141"/>
                  </a:cubicBezTo>
                  <a:cubicBezTo>
                    <a:pt x="73616" y="53113"/>
                    <a:pt x="67257" y="53097"/>
                    <a:pt x="60896" y="53091"/>
                  </a:cubicBezTo>
                  <a:cubicBezTo>
                    <a:pt x="59339" y="53090"/>
                    <a:pt x="57782" y="53089"/>
                    <a:pt x="56226" y="53089"/>
                  </a:cubicBezTo>
                  <a:cubicBezTo>
                    <a:pt x="45016" y="53089"/>
                    <a:pt x="33807" y="53124"/>
                    <a:pt x="22598" y="53194"/>
                  </a:cubicBezTo>
                  <a:cubicBezTo>
                    <a:pt x="15635" y="53235"/>
                    <a:pt x="8670" y="53293"/>
                    <a:pt x="1707" y="53373"/>
                  </a:cubicBezTo>
                  <a:cubicBezTo>
                    <a:pt x="1695" y="52855"/>
                    <a:pt x="1682" y="52338"/>
                    <a:pt x="1672" y="51819"/>
                  </a:cubicBezTo>
                  <a:cubicBezTo>
                    <a:pt x="1646" y="50651"/>
                    <a:pt x="1623" y="49483"/>
                    <a:pt x="1601" y="48314"/>
                  </a:cubicBezTo>
                  <a:cubicBezTo>
                    <a:pt x="1558" y="46007"/>
                    <a:pt x="1529" y="43698"/>
                    <a:pt x="1509" y="41389"/>
                  </a:cubicBezTo>
                  <a:cubicBezTo>
                    <a:pt x="1486" y="38516"/>
                    <a:pt x="1477" y="35645"/>
                    <a:pt x="1491" y="32771"/>
                  </a:cubicBezTo>
                  <a:cubicBezTo>
                    <a:pt x="1527" y="30670"/>
                    <a:pt x="1559" y="28568"/>
                    <a:pt x="1591" y="26466"/>
                  </a:cubicBezTo>
                  <a:cubicBezTo>
                    <a:pt x="1645" y="22842"/>
                    <a:pt x="1689" y="19218"/>
                    <a:pt x="1726" y="15595"/>
                  </a:cubicBezTo>
                  <a:cubicBezTo>
                    <a:pt x="1760" y="15869"/>
                    <a:pt x="1800" y="16142"/>
                    <a:pt x="1844" y="16413"/>
                  </a:cubicBezTo>
                  <a:cubicBezTo>
                    <a:pt x="1894" y="16730"/>
                    <a:pt x="1949" y="17044"/>
                    <a:pt x="2015" y="17357"/>
                  </a:cubicBezTo>
                  <a:cubicBezTo>
                    <a:pt x="2048" y="17512"/>
                    <a:pt x="2089" y="17664"/>
                    <a:pt x="2134" y="17816"/>
                  </a:cubicBezTo>
                  <a:cubicBezTo>
                    <a:pt x="2156" y="17889"/>
                    <a:pt x="2174" y="17967"/>
                    <a:pt x="2204" y="18041"/>
                  </a:cubicBezTo>
                  <a:cubicBezTo>
                    <a:pt x="2234" y="18116"/>
                    <a:pt x="2273" y="18189"/>
                    <a:pt x="2308" y="18263"/>
                  </a:cubicBezTo>
                  <a:cubicBezTo>
                    <a:pt x="2316" y="18280"/>
                    <a:pt x="2330" y="18288"/>
                    <a:pt x="2343" y="18288"/>
                  </a:cubicBezTo>
                  <a:cubicBezTo>
                    <a:pt x="2367" y="18288"/>
                    <a:pt x="2391" y="18267"/>
                    <a:pt x="2389" y="18239"/>
                  </a:cubicBezTo>
                  <a:cubicBezTo>
                    <a:pt x="2381" y="18097"/>
                    <a:pt x="2375" y="17960"/>
                    <a:pt x="2352" y="17819"/>
                  </a:cubicBezTo>
                  <a:cubicBezTo>
                    <a:pt x="2330" y="17681"/>
                    <a:pt x="2308" y="17543"/>
                    <a:pt x="2279" y="17406"/>
                  </a:cubicBezTo>
                  <a:cubicBezTo>
                    <a:pt x="2223" y="17132"/>
                    <a:pt x="2166" y="16857"/>
                    <a:pt x="2116" y="16582"/>
                  </a:cubicBezTo>
                  <a:cubicBezTo>
                    <a:pt x="2015" y="16032"/>
                    <a:pt x="1935" y="15478"/>
                    <a:pt x="1872" y="14920"/>
                  </a:cubicBezTo>
                  <a:cubicBezTo>
                    <a:pt x="1812" y="14378"/>
                    <a:pt x="1773" y="13836"/>
                    <a:pt x="1748" y="13292"/>
                  </a:cubicBezTo>
                  <a:cubicBezTo>
                    <a:pt x="1757" y="12251"/>
                    <a:pt x="1767" y="11210"/>
                    <a:pt x="1776" y="10169"/>
                  </a:cubicBezTo>
                  <a:lnTo>
                    <a:pt x="1788" y="9951"/>
                  </a:lnTo>
                  <a:cubicBezTo>
                    <a:pt x="1812" y="9714"/>
                    <a:pt x="1826" y="9478"/>
                    <a:pt x="1829" y="9242"/>
                  </a:cubicBezTo>
                  <a:cubicBezTo>
                    <a:pt x="2009" y="10064"/>
                    <a:pt x="2278" y="10864"/>
                    <a:pt x="2550" y="11657"/>
                  </a:cubicBezTo>
                  <a:cubicBezTo>
                    <a:pt x="2630" y="11894"/>
                    <a:pt x="2713" y="12133"/>
                    <a:pt x="2794" y="12370"/>
                  </a:cubicBezTo>
                  <a:cubicBezTo>
                    <a:pt x="2833" y="12486"/>
                    <a:pt x="2874" y="12600"/>
                    <a:pt x="2919" y="12716"/>
                  </a:cubicBezTo>
                  <a:cubicBezTo>
                    <a:pt x="2927" y="12737"/>
                    <a:pt x="2936" y="12756"/>
                    <a:pt x="2942" y="12777"/>
                  </a:cubicBezTo>
                  <a:cubicBezTo>
                    <a:pt x="2921" y="12788"/>
                    <a:pt x="2903" y="12799"/>
                    <a:pt x="2886" y="12816"/>
                  </a:cubicBezTo>
                  <a:cubicBezTo>
                    <a:pt x="2875" y="12827"/>
                    <a:pt x="2858" y="12844"/>
                    <a:pt x="2852" y="12852"/>
                  </a:cubicBezTo>
                  <a:cubicBezTo>
                    <a:pt x="2848" y="12859"/>
                    <a:pt x="2833" y="12882"/>
                    <a:pt x="2827" y="12896"/>
                  </a:cubicBezTo>
                  <a:cubicBezTo>
                    <a:pt x="2825" y="12902"/>
                    <a:pt x="2821" y="12908"/>
                    <a:pt x="2820" y="12915"/>
                  </a:cubicBezTo>
                  <a:cubicBezTo>
                    <a:pt x="2814" y="12940"/>
                    <a:pt x="2805" y="12965"/>
                    <a:pt x="2805" y="12993"/>
                  </a:cubicBezTo>
                  <a:cubicBezTo>
                    <a:pt x="2805" y="13007"/>
                    <a:pt x="2806" y="13019"/>
                    <a:pt x="2806" y="13033"/>
                  </a:cubicBezTo>
                  <a:cubicBezTo>
                    <a:pt x="2809" y="13052"/>
                    <a:pt x="2816" y="13069"/>
                    <a:pt x="2827" y="13085"/>
                  </a:cubicBezTo>
                  <a:cubicBezTo>
                    <a:pt x="2843" y="13111"/>
                    <a:pt x="2866" y="13134"/>
                    <a:pt x="2897" y="13145"/>
                  </a:cubicBezTo>
                  <a:cubicBezTo>
                    <a:pt x="2907" y="13150"/>
                    <a:pt x="2918" y="13151"/>
                    <a:pt x="2929" y="13152"/>
                  </a:cubicBezTo>
                  <a:cubicBezTo>
                    <a:pt x="2942" y="13167"/>
                    <a:pt x="2957" y="13183"/>
                    <a:pt x="2975" y="13194"/>
                  </a:cubicBezTo>
                  <a:cubicBezTo>
                    <a:pt x="2997" y="13206"/>
                    <a:pt x="3013" y="13214"/>
                    <a:pt x="3031" y="13221"/>
                  </a:cubicBezTo>
                  <a:cubicBezTo>
                    <a:pt x="3040" y="13231"/>
                    <a:pt x="3048" y="13240"/>
                    <a:pt x="3057" y="13248"/>
                  </a:cubicBezTo>
                  <a:cubicBezTo>
                    <a:pt x="3090" y="13277"/>
                    <a:pt x="3130" y="13286"/>
                    <a:pt x="3171" y="13286"/>
                  </a:cubicBezTo>
                  <a:cubicBezTo>
                    <a:pt x="3177" y="13286"/>
                    <a:pt x="3184" y="13286"/>
                    <a:pt x="3190" y="13286"/>
                  </a:cubicBezTo>
                  <a:lnTo>
                    <a:pt x="3220" y="13277"/>
                  </a:lnTo>
                  <a:cubicBezTo>
                    <a:pt x="3233" y="13271"/>
                    <a:pt x="3245" y="13262"/>
                    <a:pt x="3255" y="13251"/>
                  </a:cubicBezTo>
                  <a:cubicBezTo>
                    <a:pt x="3273" y="13232"/>
                    <a:pt x="3284" y="13210"/>
                    <a:pt x="3287" y="13184"/>
                  </a:cubicBezTo>
                  <a:cubicBezTo>
                    <a:pt x="3289" y="13167"/>
                    <a:pt x="3289" y="13151"/>
                    <a:pt x="3288" y="13134"/>
                  </a:cubicBezTo>
                  <a:cubicBezTo>
                    <a:pt x="3306" y="13106"/>
                    <a:pt x="3317" y="13073"/>
                    <a:pt x="3322" y="13040"/>
                  </a:cubicBezTo>
                  <a:cubicBezTo>
                    <a:pt x="3330" y="12996"/>
                    <a:pt x="3320" y="12942"/>
                    <a:pt x="3300" y="12902"/>
                  </a:cubicBezTo>
                  <a:cubicBezTo>
                    <a:pt x="3281" y="12863"/>
                    <a:pt x="3251" y="12822"/>
                    <a:pt x="3212" y="12797"/>
                  </a:cubicBezTo>
                  <a:cubicBezTo>
                    <a:pt x="3205" y="12792"/>
                    <a:pt x="3198" y="12787"/>
                    <a:pt x="3189" y="12782"/>
                  </a:cubicBezTo>
                  <a:cubicBezTo>
                    <a:pt x="3184" y="12753"/>
                    <a:pt x="3177" y="12723"/>
                    <a:pt x="3168" y="12695"/>
                  </a:cubicBezTo>
                  <a:cubicBezTo>
                    <a:pt x="3140" y="12586"/>
                    <a:pt x="3110" y="12479"/>
                    <a:pt x="3074" y="12371"/>
                  </a:cubicBezTo>
                  <a:cubicBezTo>
                    <a:pt x="3004" y="12167"/>
                    <a:pt x="2932" y="11962"/>
                    <a:pt x="2861" y="11757"/>
                  </a:cubicBezTo>
                  <a:cubicBezTo>
                    <a:pt x="2716" y="11344"/>
                    <a:pt x="2572" y="10930"/>
                    <a:pt x="2437" y="10514"/>
                  </a:cubicBezTo>
                  <a:cubicBezTo>
                    <a:pt x="2173" y="9695"/>
                    <a:pt x="1965" y="8862"/>
                    <a:pt x="1882" y="8005"/>
                  </a:cubicBezTo>
                  <a:cubicBezTo>
                    <a:pt x="1871" y="7896"/>
                    <a:pt x="1865" y="7787"/>
                    <a:pt x="1859" y="7677"/>
                  </a:cubicBezTo>
                  <a:lnTo>
                    <a:pt x="1859" y="7677"/>
                  </a:lnTo>
                  <a:cubicBezTo>
                    <a:pt x="1930" y="7929"/>
                    <a:pt x="2006" y="8177"/>
                    <a:pt x="2095" y="8423"/>
                  </a:cubicBezTo>
                  <a:cubicBezTo>
                    <a:pt x="2317" y="9039"/>
                    <a:pt x="2583" y="9635"/>
                    <a:pt x="2901" y="10208"/>
                  </a:cubicBezTo>
                  <a:cubicBezTo>
                    <a:pt x="2989" y="10365"/>
                    <a:pt x="3080" y="10525"/>
                    <a:pt x="3185" y="10672"/>
                  </a:cubicBezTo>
                  <a:cubicBezTo>
                    <a:pt x="3212" y="10712"/>
                    <a:pt x="3248" y="10745"/>
                    <a:pt x="3277" y="10784"/>
                  </a:cubicBezTo>
                  <a:cubicBezTo>
                    <a:pt x="3291" y="10804"/>
                    <a:pt x="3306" y="10824"/>
                    <a:pt x="3320" y="10843"/>
                  </a:cubicBezTo>
                  <a:cubicBezTo>
                    <a:pt x="3306" y="10864"/>
                    <a:pt x="3295" y="10887"/>
                    <a:pt x="3287" y="10912"/>
                  </a:cubicBezTo>
                  <a:cubicBezTo>
                    <a:pt x="3269" y="10969"/>
                    <a:pt x="3270" y="11032"/>
                    <a:pt x="3283" y="11089"/>
                  </a:cubicBezTo>
                  <a:cubicBezTo>
                    <a:pt x="3306" y="11197"/>
                    <a:pt x="3366" y="11299"/>
                    <a:pt x="3458" y="11364"/>
                  </a:cubicBezTo>
                  <a:cubicBezTo>
                    <a:pt x="3483" y="11381"/>
                    <a:pt x="3515" y="11390"/>
                    <a:pt x="3546" y="11390"/>
                  </a:cubicBezTo>
                  <a:cubicBezTo>
                    <a:pt x="3591" y="11390"/>
                    <a:pt x="3635" y="11372"/>
                    <a:pt x="3660" y="11333"/>
                  </a:cubicBezTo>
                  <a:cubicBezTo>
                    <a:pt x="3672" y="11314"/>
                    <a:pt x="3683" y="11295"/>
                    <a:pt x="3694" y="11275"/>
                  </a:cubicBezTo>
                  <a:lnTo>
                    <a:pt x="3694" y="11275"/>
                  </a:lnTo>
                  <a:cubicBezTo>
                    <a:pt x="3694" y="11277"/>
                    <a:pt x="3693" y="11278"/>
                    <a:pt x="3692" y="11279"/>
                  </a:cubicBezTo>
                  <a:cubicBezTo>
                    <a:pt x="3712" y="11252"/>
                    <a:pt x="3727" y="11232"/>
                    <a:pt x="3744" y="11201"/>
                  </a:cubicBezTo>
                  <a:cubicBezTo>
                    <a:pt x="3749" y="11192"/>
                    <a:pt x="3753" y="11183"/>
                    <a:pt x="3755" y="11173"/>
                  </a:cubicBezTo>
                  <a:cubicBezTo>
                    <a:pt x="3765" y="11156"/>
                    <a:pt x="3772" y="11139"/>
                    <a:pt x="3777" y="11118"/>
                  </a:cubicBezTo>
                  <a:cubicBezTo>
                    <a:pt x="3783" y="11101"/>
                    <a:pt x="3785" y="11084"/>
                    <a:pt x="3782" y="11065"/>
                  </a:cubicBezTo>
                  <a:cubicBezTo>
                    <a:pt x="3783" y="11040"/>
                    <a:pt x="3778" y="11014"/>
                    <a:pt x="3767" y="10991"/>
                  </a:cubicBezTo>
                  <a:cubicBezTo>
                    <a:pt x="3759" y="10963"/>
                    <a:pt x="3742" y="10937"/>
                    <a:pt x="3722" y="10916"/>
                  </a:cubicBezTo>
                  <a:cubicBezTo>
                    <a:pt x="3709" y="10901"/>
                    <a:pt x="3690" y="10883"/>
                    <a:pt x="3672" y="10871"/>
                  </a:cubicBezTo>
                  <a:cubicBezTo>
                    <a:pt x="3641" y="10849"/>
                    <a:pt x="3600" y="10829"/>
                    <a:pt x="3561" y="10828"/>
                  </a:cubicBezTo>
                  <a:lnTo>
                    <a:pt x="3529" y="10828"/>
                  </a:lnTo>
                  <a:cubicBezTo>
                    <a:pt x="3520" y="10805"/>
                    <a:pt x="3505" y="10784"/>
                    <a:pt x="3483" y="10772"/>
                  </a:cubicBezTo>
                  <a:cubicBezTo>
                    <a:pt x="3474" y="10767"/>
                    <a:pt x="3464" y="10763"/>
                    <a:pt x="3453" y="10762"/>
                  </a:cubicBezTo>
                  <a:cubicBezTo>
                    <a:pt x="3366" y="10574"/>
                    <a:pt x="3278" y="10388"/>
                    <a:pt x="3183" y="10205"/>
                  </a:cubicBezTo>
                  <a:cubicBezTo>
                    <a:pt x="3033" y="9920"/>
                    <a:pt x="2896" y="9627"/>
                    <a:pt x="2760" y="9335"/>
                  </a:cubicBezTo>
                  <a:cubicBezTo>
                    <a:pt x="2492" y="8754"/>
                    <a:pt x="2262" y="8153"/>
                    <a:pt x="2070" y="7543"/>
                  </a:cubicBezTo>
                  <a:cubicBezTo>
                    <a:pt x="2017" y="7373"/>
                    <a:pt x="1969" y="7200"/>
                    <a:pt x="1915" y="7029"/>
                  </a:cubicBezTo>
                  <a:cubicBezTo>
                    <a:pt x="1902" y="6984"/>
                    <a:pt x="1888" y="6938"/>
                    <a:pt x="1875" y="6892"/>
                  </a:cubicBezTo>
                  <a:cubicBezTo>
                    <a:pt x="1882" y="6797"/>
                    <a:pt x="1888" y="6694"/>
                    <a:pt x="1829" y="6615"/>
                  </a:cubicBezTo>
                  <a:cubicBezTo>
                    <a:pt x="1823" y="6607"/>
                    <a:pt x="1814" y="6603"/>
                    <a:pt x="1804" y="6601"/>
                  </a:cubicBezTo>
                  <a:lnTo>
                    <a:pt x="1809" y="6071"/>
                  </a:lnTo>
                  <a:cubicBezTo>
                    <a:pt x="1818" y="6104"/>
                    <a:pt x="1827" y="6138"/>
                    <a:pt x="1838" y="6171"/>
                  </a:cubicBezTo>
                  <a:cubicBezTo>
                    <a:pt x="1976" y="6589"/>
                    <a:pt x="2180" y="6980"/>
                    <a:pt x="2405" y="7358"/>
                  </a:cubicBezTo>
                  <a:cubicBezTo>
                    <a:pt x="2634" y="7742"/>
                    <a:pt x="2876" y="8119"/>
                    <a:pt x="3132" y="8485"/>
                  </a:cubicBezTo>
                  <a:cubicBezTo>
                    <a:pt x="3420" y="8899"/>
                    <a:pt x="3725" y="9299"/>
                    <a:pt x="4045" y="9687"/>
                  </a:cubicBezTo>
                  <a:cubicBezTo>
                    <a:pt x="4075" y="9724"/>
                    <a:pt x="4119" y="9742"/>
                    <a:pt x="4163" y="9742"/>
                  </a:cubicBezTo>
                  <a:cubicBezTo>
                    <a:pt x="4238" y="9742"/>
                    <a:pt x="4312" y="9692"/>
                    <a:pt x="4318" y="9607"/>
                  </a:cubicBezTo>
                  <a:cubicBezTo>
                    <a:pt x="4428" y="8147"/>
                    <a:pt x="4167" y="6667"/>
                    <a:pt x="3564" y="5333"/>
                  </a:cubicBezTo>
                  <a:cubicBezTo>
                    <a:pt x="3414" y="5002"/>
                    <a:pt x="3244" y="4683"/>
                    <a:pt x="3055" y="4374"/>
                  </a:cubicBezTo>
                  <a:cubicBezTo>
                    <a:pt x="2872" y="4075"/>
                    <a:pt x="2676" y="3783"/>
                    <a:pt x="2427" y="3536"/>
                  </a:cubicBezTo>
                  <a:cubicBezTo>
                    <a:pt x="2304" y="3414"/>
                    <a:pt x="2172" y="3300"/>
                    <a:pt x="2026" y="3207"/>
                  </a:cubicBezTo>
                  <a:cubicBezTo>
                    <a:pt x="1965" y="3167"/>
                    <a:pt x="1902" y="3125"/>
                    <a:pt x="1833" y="3123"/>
                  </a:cubicBezTo>
                  <a:cubicBezTo>
                    <a:pt x="1834" y="2866"/>
                    <a:pt x="1836" y="2609"/>
                    <a:pt x="1836" y="2351"/>
                  </a:cubicBezTo>
                  <a:cubicBezTo>
                    <a:pt x="1842" y="2353"/>
                    <a:pt x="1845" y="2354"/>
                    <a:pt x="1851" y="2357"/>
                  </a:cubicBezTo>
                  <a:cubicBezTo>
                    <a:pt x="2430" y="3092"/>
                    <a:pt x="3214" y="3672"/>
                    <a:pt x="4060" y="4063"/>
                  </a:cubicBezTo>
                  <a:cubicBezTo>
                    <a:pt x="4555" y="4293"/>
                    <a:pt x="5079" y="4452"/>
                    <a:pt x="5616" y="4551"/>
                  </a:cubicBezTo>
                  <a:cubicBezTo>
                    <a:pt x="6129" y="4646"/>
                    <a:pt x="6651" y="4679"/>
                    <a:pt x="7173" y="4679"/>
                  </a:cubicBezTo>
                  <a:cubicBezTo>
                    <a:pt x="7246" y="4679"/>
                    <a:pt x="7320" y="4678"/>
                    <a:pt x="7393" y="4677"/>
                  </a:cubicBezTo>
                  <a:cubicBezTo>
                    <a:pt x="7970" y="4668"/>
                    <a:pt x="8544" y="4627"/>
                    <a:pt x="9118" y="4572"/>
                  </a:cubicBezTo>
                  <a:cubicBezTo>
                    <a:pt x="9137" y="4584"/>
                    <a:pt x="9157" y="4596"/>
                    <a:pt x="9178" y="4607"/>
                  </a:cubicBezTo>
                  <a:cubicBezTo>
                    <a:pt x="9209" y="4624"/>
                    <a:pt x="9243" y="4631"/>
                    <a:pt x="9277" y="4631"/>
                  </a:cubicBezTo>
                  <a:cubicBezTo>
                    <a:pt x="9369" y="4631"/>
                    <a:pt x="9459" y="4575"/>
                    <a:pt x="9485" y="4481"/>
                  </a:cubicBezTo>
                  <a:cubicBezTo>
                    <a:pt x="9506" y="4407"/>
                    <a:pt x="9459" y="4343"/>
                    <a:pt x="9384" y="4343"/>
                  </a:cubicBezTo>
                  <a:cubicBezTo>
                    <a:pt x="9380" y="4343"/>
                    <a:pt x="9377" y="4343"/>
                    <a:pt x="9373" y="4343"/>
                  </a:cubicBezTo>
                  <a:lnTo>
                    <a:pt x="9217" y="4355"/>
                  </a:lnTo>
                  <a:cubicBezTo>
                    <a:pt x="9174" y="4326"/>
                    <a:pt x="9131" y="4294"/>
                    <a:pt x="9090" y="4264"/>
                  </a:cubicBezTo>
                  <a:cubicBezTo>
                    <a:pt x="8986" y="4190"/>
                    <a:pt x="8884" y="4117"/>
                    <a:pt x="8782" y="4045"/>
                  </a:cubicBezTo>
                  <a:cubicBezTo>
                    <a:pt x="8565" y="3891"/>
                    <a:pt x="8348" y="3739"/>
                    <a:pt x="8127" y="3591"/>
                  </a:cubicBezTo>
                  <a:cubicBezTo>
                    <a:pt x="7687" y="3298"/>
                    <a:pt x="7228" y="3029"/>
                    <a:pt x="6758" y="2787"/>
                  </a:cubicBezTo>
                  <a:cubicBezTo>
                    <a:pt x="5839" y="2315"/>
                    <a:pt x="4836" y="1972"/>
                    <a:pt x="3798" y="1927"/>
                  </a:cubicBezTo>
                  <a:cubicBezTo>
                    <a:pt x="3711" y="1924"/>
                    <a:pt x="3624" y="1922"/>
                    <a:pt x="3538" y="1922"/>
                  </a:cubicBezTo>
                  <a:cubicBezTo>
                    <a:pt x="2982" y="1922"/>
                    <a:pt x="2427" y="1993"/>
                    <a:pt x="1877" y="2069"/>
                  </a:cubicBezTo>
                  <a:cubicBezTo>
                    <a:pt x="1869" y="2059"/>
                    <a:pt x="1860" y="2051"/>
                    <a:pt x="1853" y="2042"/>
                  </a:cubicBezTo>
                  <a:cubicBezTo>
                    <a:pt x="1847" y="2035"/>
                    <a:pt x="1842" y="2031"/>
                    <a:pt x="1836" y="2025"/>
                  </a:cubicBezTo>
                  <a:lnTo>
                    <a:pt x="1836" y="2007"/>
                  </a:lnTo>
                  <a:cubicBezTo>
                    <a:pt x="2267" y="1906"/>
                    <a:pt x="2684" y="1758"/>
                    <a:pt x="3106" y="1625"/>
                  </a:cubicBezTo>
                  <a:cubicBezTo>
                    <a:pt x="3107" y="1625"/>
                    <a:pt x="3108" y="1624"/>
                    <a:pt x="3110" y="1624"/>
                  </a:cubicBezTo>
                  <a:close/>
                  <a:moveTo>
                    <a:pt x="12535" y="1"/>
                  </a:moveTo>
                  <a:cubicBezTo>
                    <a:pt x="12043" y="1"/>
                    <a:pt x="11551" y="37"/>
                    <a:pt x="11063" y="110"/>
                  </a:cubicBezTo>
                  <a:cubicBezTo>
                    <a:pt x="10134" y="247"/>
                    <a:pt x="9224" y="515"/>
                    <a:pt x="8366" y="895"/>
                  </a:cubicBezTo>
                  <a:cubicBezTo>
                    <a:pt x="8013" y="1052"/>
                    <a:pt x="7671" y="1229"/>
                    <a:pt x="7340" y="1425"/>
                  </a:cubicBezTo>
                  <a:cubicBezTo>
                    <a:pt x="6138" y="1420"/>
                    <a:pt x="4935" y="1417"/>
                    <a:pt x="3733" y="1413"/>
                  </a:cubicBezTo>
                  <a:cubicBezTo>
                    <a:pt x="3962" y="1338"/>
                    <a:pt x="4192" y="1260"/>
                    <a:pt x="4419" y="1181"/>
                  </a:cubicBezTo>
                  <a:cubicBezTo>
                    <a:pt x="4662" y="1097"/>
                    <a:pt x="4913" y="1015"/>
                    <a:pt x="5142" y="895"/>
                  </a:cubicBezTo>
                  <a:cubicBezTo>
                    <a:pt x="5186" y="872"/>
                    <a:pt x="5171" y="804"/>
                    <a:pt x="5123" y="804"/>
                  </a:cubicBezTo>
                  <a:cubicBezTo>
                    <a:pt x="5120" y="804"/>
                    <a:pt x="5117" y="804"/>
                    <a:pt x="5114" y="805"/>
                  </a:cubicBezTo>
                  <a:cubicBezTo>
                    <a:pt x="4891" y="837"/>
                    <a:pt x="4670" y="903"/>
                    <a:pt x="4453" y="966"/>
                  </a:cubicBezTo>
                  <a:cubicBezTo>
                    <a:pt x="4236" y="1032"/>
                    <a:pt x="4017" y="1098"/>
                    <a:pt x="3800" y="1164"/>
                  </a:cubicBezTo>
                  <a:cubicBezTo>
                    <a:pt x="3544" y="1243"/>
                    <a:pt x="3288" y="1325"/>
                    <a:pt x="3033" y="1410"/>
                  </a:cubicBezTo>
                  <a:cubicBezTo>
                    <a:pt x="2826" y="1410"/>
                    <a:pt x="2619" y="1409"/>
                    <a:pt x="2413" y="1409"/>
                  </a:cubicBezTo>
                  <a:cubicBezTo>
                    <a:pt x="2289" y="1409"/>
                    <a:pt x="2266" y="1597"/>
                    <a:pt x="2392" y="1600"/>
                  </a:cubicBezTo>
                  <a:cubicBezTo>
                    <a:pt x="2414" y="1600"/>
                    <a:pt x="2435" y="1601"/>
                    <a:pt x="2457" y="1601"/>
                  </a:cubicBezTo>
                  <a:cubicBezTo>
                    <a:pt x="2344" y="1638"/>
                    <a:pt x="2232" y="1675"/>
                    <a:pt x="2120" y="1711"/>
                  </a:cubicBezTo>
                  <a:cubicBezTo>
                    <a:pt x="2024" y="1743"/>
                    <a:pt x="1931" y="1781"/>
                    <a:pt x="1837" y="1821"/>
                  </a:cubicBezTo>
                  <a:cubicBezTo>
                    <a:pt x="1834" y="1388"/>
                    <a:pt x="1827" y="954"/>
                    <a:pt x="1815" y="522"/>
                  </a:cubicBezTo>
                  <a:cubicBezTo>
                    <a:pt x="1814" y="483"/>
                    <a:pt x="1781" y="464"/>
                    <a:pt x="1748" y="464"/>
                  </a:cubicBezTo>
                  <a:cubicBezTo>
                    <a:pt x="1712" y="464"/>
                    <a:pt x="1676" y="485"/>
                    <a:pt x="1674" y="526"/>
                  </a:cubicBezTo>
                  <a:cubicBezTo>
                    <a:pt x="1611" y="1942"/>
                    <a:pt x="1613" y="3358"/>
                    <a:pt x="1597" y="4775"/>
                  </a:cubicBezTo>
                  <a:cubicBezTo>
                    <a:pt x="1591" y="5315"/>
                    <a:pt x="1585" y="5855"/>
                    <a:pt x="1578" y="6396"/>
                  </a:cubicBezTo>
                  <a:cubicBezTo>
                    <a:pt x="1296" y="6786"/>
                    <a:pt x="1054" y="7202"/>
                    <a:pt x="840" y="7631"/>
                  </a:cubicBezTo>
                  <a:cubicBezTo>
                    <a:pt x="636" y="8042"/>
                    <a:pt x="464" y="8466"/>
                    <a:pt x="335" y="8906"/>
                  </a:cubicBezTo>
                  <a:cubicBezTo>
                    <a:pt x="88" y="9752"/>
                    <a:pt x="0" y="10660"/>
                    <a:pt x="141" y="11533"/>
                  </a:cubicBezTo>
                  <a:cubicBezTo>
                    <a:pt x="219" y="12020"/>
                    <a:pt x="371" y="12497"/>
                    <a:pt x="602" y="12935"/>
                  </a:cubicBezTo>
                  <a:cubicBezTo>
                    <a:pt x="628" y="12984"/>
                    <a:pt x="687" y="13018"/>
                    <a:pt x="743" y="13018"/>
                  </a:cubicBezTo>
                  <a:cubicBezTo>
                    <a:pt x="782" y="13018"/>
                    <a:pt x="820" y="13001"/>
                    <a:pt x="842" y="12961"/>
                  </a:cubicBezTo>
                  <a:cubicBezTo>
                    <a:pt x="915" y="12831"/>
                    <a:pt x="983" y="12699"/>
                    <a:pt x="1048" y="12565"/>
                  </a:cubicBezTo>
                  <a:lnTo>
                    <a:pt x="1048" y="12565"/>
                  </a:lnTo>
                  <a:cubicBezTo>
                    <a:pt x="969" y="12904"/>
                    <a:pt x="903" y="13247"/>
                    <a:pt x="839" y="13588"/>
                  </a:cubicBezTo>
                  <a:cubicBezTo>
                    <a:pt x="782" y="13900"/>
                    <a:pt x="729" y="14210"/>
                    <a:pt x="680" y="14522"/>
                  </a:cubicBezTo>
                  <a:cubicBezTo>
                    <a:pt x="656" y="14676"/>
                    <a:pt x="634" y="14831"/>
                    <a:pt x="612" y="14985"/>
                  </a:cubicBezTo>
                  <a:cubicBezTo>
                    <a:pt x="590" y="15142"/>
                    <a:pt x="558" y="15300"/>
                    <a:pt x="557" y="15457"/>
                  </a:cubicBezTo>
                  <a:cubicBezTo>
                    <a:pt x="555" y="15633"/>
                    <a:pt x="518" y="15807"/>
                    <a:pt x="515" y="15983"/>
                  </a:cubicBezTo>
                  <a:cubicBezTo>
                    <a:pt x="514" y="16028"/>
                    <a:pt x="524" y="16072"/>
                    <a:pt x="522" y="16118"/>
                  </a:cubicBezTo>
                  <a:cubicBezTo>
                    <a:pt x="521" y="16157"/>
                    <a:pt x="520" y="16197"/>
                    <a:pt x="518" y="16239"/>
                  </a:cubicBezTo>
                  <a:cubicBezTo>
                    <a:pt x="515" y="16311"/>
                    <a:pt x="515" y="16383"/>
                    <a:pt x="516" y="16455"/>
                  </a:cubicBezTo>
                  <a:cubicBezTo>
                    <a:pt x="507" y="16455"/>
                    <a:pt x="498" y="16455"/>
                    <a:pt x="488" y="16456"/>
                  </a:cubicBezTo>
                  <a:cubicBezTo>
                    <a:pt x="460" y="16461"/>
                    <a:pt x="433" y="16469"/>
                    <a:pt x="410" y="16481"/>
                  </a:cubicBezTo>
                  <a:cubicBezTo>
                    <a:pt x="393" y="16491"/>
                    <a:pt x="372" y="16502"/>
                    <a:pt x="357" y="16514"/>
                  </a:cubicBezTo>
                  <a:cubicBezTo>
                    <a:pt x="327" y="16540"/>
                    <a:pt x="312" y="16561"/>
                    <a:pt x="295" y="16597"/>
                  </a:cubicBezTo>
                  <a:cubicBezTo>
                    <a:pt x="291" y="16612"/>
                    <a:pt x="289" y="16626"/>
                    <a:pt x="285" y="16642"/>
                  </a:cubicBezTo>
                  <a:cubicBezTo>
                    <a:pt x="285" y="16657"/>
                    <a:pt x="286" y="16673"/>
                    <a:pt x="286" y="16688"/>
                  </a:cubicBezTo>
                  <a:cubicBezTo>
                    <a:pt x="291" y="16725"/>
                    <a:pt x="311" y="16758"/>
                    <a:pt x="338" y="16783"/>
                  </a:cubicBezTo>
                  <a:cubicBezTo>
                    <a:pt x="341" y="16786"/>
                    <a:pt x="344" y="16787"/>
                    <a:pt x="345" y="16789"/>
                  </a:cubicBezTo>
                  <a:cubicBezTo>
                    <a:pt x="344" y="16803"/>
                    <a:pt x="345" y="16820"/>
                    <a:pt x="346" y="16835"/>
                  </a:cubicBezTo>
                  <a:cubicBezTo>
                    <a:pt x="350" y="16847"/>
                    <a:pt x="355" y="16861"/>
                    <a:pt x="359" y="16874"/>
                  </a:cubicBezTo>
                  <a:cubicBezTo>
                    <a:pt x="367" y="16893"/>
                    <a:pt x="378" y="16908"/>
                    <a:pt x="394" y="16922"/>
                  </a:cubicBezTo>
                  <a:cubicBezTo>
                    <a:pt x="403" y="16933"/>
                    <a:pt x="414" y="16939"/>
                    <a:pt x="426" y="16945"/>
                  </a:cubicBezTo>
                  <a:cubicBezTo>
                    <a:pt x="444" y="16956"/>
                    <a:pt x="464" y="16962"/>
                    <a:pt x="483" y="16965"/>
                  </a:cubicBezTo>
                  <a:cubicBezTo>
                    <a:pt x="492" y="16966"/>
                    <a:pt x="502" y="16967"/>
                    <a:pt x="510" y="16967"/>
                  </a:cubicBezTo>
                  <a:lnTo>
                    <a:pt x="527" y="16967"/>
                  </a:lnTo>
                  <a:lnTo>
                    <a:pt x="536" y="16976"/>
                  </a:lnTo>
                  <a:cubicBezTo>
                    <a:pt x="547" y="16981"/>
                    <a:pt x="558" y="16988"/>
                    <a:pt x="569" y="16993"/>
                  </a:cubicBezTo>
                  <a:cubicBezTo>
                    <a:pt x="583" y="16999"/>
                    <a:pt x="597" y="17002"/>
                    <a:pt x="611" y="17002"/>
                  </a:cubicBezTo>
                  <a:cubicBezTo>
                    <a:pt x="616" y="17002"/>
                    <a:pt x="621" y="17002"/>
                    <a:pt x="626" y="17001"/>
                  </a:cubicBezTo>
                  <a:cubicBezTo>
                    <a:pt x="659" y="17000"/>
                    <a:pt x="689" y="16990"/>
                    <a:pt x="714" y="16970"/>
                  </a:cubicBezTo>
                  <a:cubicBezTo>
                    <a:pt x="768" y="16928"/>
                    <a:pt x="798" y="16860"/>
                    <a:pt x="787" y="16792"/>
                  </a:cubicBezTo>
                  <a:cubicBezTo>
                    <a:pt x="787" y="16789"/>
                    <a:pt x="784" y="16786"/>
                    <a:pt x="784" y="16782"/>
                  </a:cubicBezTo>
                  <a:cubicBezTo>
                    <a:pt x="787" y="16771"/>
                    <a:pt x="790" y="16758"/>
                    <a:pt x="793" y="16745"/>
                  </a:cubicBezTo>
                  <a:cubicBezTo>
                    <a:pt x="793" y="16741"/>
                    <a:pt x="794" y="16736"/>
                    <a:pt x="794" y="16732"/>
                  </a:cubicBezTo>
                  <a:cubicBezTo>
                    <a:pt x="794" y="16714"/>
                    <a:pt x="794" y="16692"/>
                    <a:pt x="793" y="16675"/>
                  </a:cubicBezTo>
                  <a:cubicBezTo>
                    <a:pt x="790" y="16653"/>
                    <a:pt x="782" y="16630"/>
                    <a:pt x="774" y="16610"/>
                  </a:cubicBezTo>
                  <a:cubicBezTo>
                    <a:pt x="772" y="16602"/>
                    <a:pt x="768" y="16595"/>
                    <a:pt x="762" y="16588"/>
                  </a:cubicBezTo>
                  <a:cubicBezTo>
                    <a:pt x="766" y="16584"/>
                    <a:pt x="769" y="16578"/>
                    <a:pt x="771" y="16575"/>
                  </a:cubicBezTo>
                  <a:cubicBezTo>
                    <a:pt x="772" y="16575"/>
                    <a:pt x="772" y="16573"/>
                    <a:pt x="773" y="16573"/>
                  </a:cubicBezTo>
                  <a:cubicBezTo>
                    <a:pt x="798" y="16562"/>
                    <a:pt x="798" y="16532"/>
                    <a:pt x="779" y="16516"/>
                  </a:cubicBezTo>
                  <a:cubicBezTo>
                    <a:pt x="774" y="16511"/>
                    <a:pt x="769" y="16509"/>
                    <a:pt x="766" y="16506"/>
                  </a:cubicBezTo>
                  <a:cubicBezTo>
                    <a:pt x="752" y="16488"/>
                    <a:pt x="735" y="16474"/>
                    <a:pt x="711" y="16473"/>
                  </a:cubicBezTo>
                  <a:cubicBezTo>
                    <a:pt x="707" y="16472"/>
                    <a:pt x="703" y="16472"/>
                    <a:pt x="699" y="16472"/>
                  </a:cubicBezTo>
                  <a:cubicBezTo>
                    <a:pt x="690" y="16472"/>
                    <a:pt x="681" y="16473"/>
                    <a:pt x="672" y="16474"/>
                  </a:cubicBezTo>
                  <a:cubicBezTo>
                    <a:pt x="659" y="16474"/>
                    <a:pt x="648" y="16474"/>
                    <a:pt x="636" y="16476"/>
                  </a:cubicBezTo>
                  <a:cubicBezTo>
                    <a:pt x="630" y="16473"/>
                    <a:pt x="626" y="16472"/>
                    <a:pt x="621" y="16470"/>
                  </a:cubicBezTo>
                  <a:cubicBezTo>
                    <a:pt x="683" y="16183"/>
                    <a:pt x="735" y="15896"/>
                    <a:pt x="782" y="15606"/>
                  </a:cubicBezTo>
                  <a:cubicBezTo>
                    <a:pt x="807" y="15447"/>
                    <a:pt x="837" y="15291"/>
                    <a:pt x="859" y="15132"/>
                  </a:cubicBezTo>
                  <a:cubicBezTo>
                    <a:pt x="879" y="14982"/>
                    <a:pt x="899" y="14831"/>
                    <a:pt x="921" y="14682"/>
                  </a:cubicBezTo>
                  <a:cubicBezTo>
                    <a:pt x="1014" y="14065"/>
                    <a:pt x="1122" y="13450"/>
                    <a:pt x="1240" y="12839"/>
                  </a:cubicBezTo>
                  <a:cubicBezTo>
                    <a:pt x="1307" y="12490"/>
                    <a:pt x="1382" y="12144"/>
                    <a:pt x="1436" y="11792"/>
                  </a:cubicBezTo>
                  <a:cubicBezTo>
                    <a:pt x="1442" y="11757"/>
                    <a:pt x="1426" y="11730"/>
                    <a:pt x="1400" y="11713"/>
                  </a:cubicBezTo>
                  <a:cubicBezTo>
                    <a:pt x="1442" y="11596"/>
                    <a:pt x="1480" y="11476"/>
                    <a:pt x="1516" y="11355"/>
                  </a:cubicBezTo>
                  <a:lnTo>
                    <a:pt x="1516" y="11355"/>
                  </a:lnTo>
                  <a:cubicBezTo>
                    <a:pt x="1490" y="13326"/>
                    <a:pt x="1464" y="15297"/>
                    <a:pt x="1433" y="17268"/>
                  </a:cubicBezTo>
                  <a:cubicBezTo>
                    <a:pt x="1351" y="22796"/>
                    <a:pt x="1268" y="28323"/>
                    <a:pt x="1169" y="33850"/>
                  </a:cubicBezTo>
                  <a:cubicBezTo>
                    <a:pt x="1141" y="35401"/>
                    <a:pt x="1111" y="36953"/>
                    <a:pt x="1082" y="38505"/>
                  </a:cubicBezTo>
                  <a:cubicBezTo>
                    <a:pt x="1068" y="39297"/>
                    <a:pt x="1051" y="40090"/>
                    <a:pt x="1036" y="40883"/>
                  </a:cubicBezTo>
                  <a:cubicBezTo>
                    <a:pt x="1020" y="41654"/>
                    <a:pt x="939" y="42449"/>
                    <a:pt x="1069" y="43211"/>
                  </a:cubicBezTo>
                  <a:cubicBezTo>
                    <a:pt x="1076" y="43255"/>
                    <a:pt x="1107" y="43275"/>
                    <a:pt x="1140" y="43275"/>
                  </a:cubicBezTo>
                  <a:cubicBezTo>
                    <a:pt x="1176" y="43275"/>
                    <a:pt x="1214" y="43250"/>
                    <a:pt x="1223" y="43207"/>
                  </a:cubicBezTo>
                  <a:cubicBezTo>
                    <a:pt x="1240" y="43128"/>
                    <a:pt x="1260" y="43047"/>
                    <a:pt x="1276" y="42966"/>
                  </a:cubicBezTo>
                  <a:cubicBezTo>
                    <a:pt x="1283" y="44480"/>
                    <a:pt x="1295" y="45994"/>
                    <a:pt x="1316" y="47507"/>
                  </a:cubicBezTo>
                  <a:cubicBezTo>
                    <a:pt x="1333" y="48805"/>
                    <a:pt x="1354" y="50102"/>
                    <a:pt x="1382" y="51399"/>
                  </a:cubicBezTo>
                  <a:cubicBezTo>
                    <a:pt x="1395" y="52058"/>
                    <a:pt x="1410" y="52716"/>
                    <a:pt x="1427" y="53375"/>
                  </a:cubicBezTo>
                  <a:cubicBezTo>
                    <a:pt x="1238" y="53377"/>
                    <a:pt x="1048" y="53378"/>
                    <a:pt x="859" y="53380"/>
                  </a:cubicBezTo>
                  <a:cubicBezTo>
                    <a:pt x="664" y="53382"/>
                    <a:pt x="630" y="53680"/>
                    <a:pt x="825" y="53680"/>
                  </a:cubicBezTo>
                  <a:cubicBezTo>
                    <a:pt x="826" y="53680"/>
                    <a:pt x="826" y="53680"/>
                    <a:pt x="827" y="53680"/>
                  </a:cubicBezTo>
                  <a:cubicBezTo>
                    <a:pt x="1029" y="53679"/>
                    <a:pt x="1230" y="53678"/>
                    <a:pt x="1431" y="53677"/>
                  </a:cubicBezTo>
                  <a:lnTo>
                    <a:pt x="1431" y="53677"/>
                  </a:lnTo>
                  <a:cubicBezTo>
                    <a:pt x="1435" y="54228"/>
                    <a:pt x="1426" y="54791"/>
                    <a:pt x="1542" y="55326"/>
                  </a:cubicBezTo>
                  <a:cubicBezTo>
                    <a:pt x="1551" y="55367"/>
                    <a:pt x="1584" y="55387"/>
                    <a:pt x="1617" y="55387"/>
                  </a:cubicBezTo>
                  <a:cubicBezTo>
                    <a:pt x="1651" y="55387"/>
                    <a:pt x="1685" y="55365"/>
                    <a:pt x="1691" y="55323"/>
                  </a:cubicBezTo>
                  <a:cubicBezTo>
                    <a:pt x="1715" y="55182"/>
                    <a:pt x="1744" y="55044"/>
                    <a:pt x="1746" y="54903"/>
                  </a:cubicBezTo>
                  <a:cubicBezTo>
                    <a:pt x="1749" y="54763"/>
                    <a:pt x="1740" y="54620"/>
                    <a:pt x="1735" y="54478"/>
                  </a:cubicBezTo>
                  <a:lnTo>
                    <a:pt x="1715" y="53676"/>
                  </a:lnTo>
                  <a:cubicBezTo>
                    <a:pt x="14308" y="53575"/>
                    <a:pt x="26902" y="53490"/>
                    <a:pt x="39495" y="53457"/>
                  </a:cubicBezTo>
                  <a:cubicBezTo>
                    <a:pt x="44227" y="53445"/>
                    <a:pt x="48959" y="53438"/>
                    <a:pt x="53692" y="53438"/>
                  </a:cubicBezTo>
                  <a:cubicBezTo>
                    <a:pt x="61726" y="53438"/>
                    <a:pt x="69760" y="53456"/>
                    <a:pt x="77794" y="53492"/>
                  </a:cubicBezTo>
                  <a:cubicBezTo>
                    <a:pt x="81377" y="53509"/>
                    <a:pt x="84960" y="53529"/>
                    <a:pt x="88544" y="53552"/>
                  </a:cubicBezTo>
                  <a:cubicBezTo>
                    <a:pt x="90373" y="53564"/>
                    <a:pt x="92205" y="53577"/>
                    <a:pt x="94035" y="53591"/>
                  </a:cubicBezTo>
                  <a:cubicBezTo>
                    <a:pt x="95089" y="53599"/>
                    <a:pt x="96145" y="53623"/>
                    <a:pt x="97201" y="53623"/>
                  </a:cubicBezTo>
                  <a:cubicBezTo>
                    <a:pt x="97528" y="53623"/>
                    <a:pt x="97855" y="53621"/>
                    <a:pt x="98181" y="53615"/>
                  </a:cubicBezTo>
                  <a:lnTo>
                    <a:pt x="98181" y="53615"/>
                  </a:lnTo>
                  <a:cubicBezTo>
                    <a:pt x="98176" y="53671"/>
                    <a:pt x="98169" y="53728"/>
                    <a:pt x="98164" y="53785"/>
                  </a:cubicBezTo>
                  <a:cubicBezTo>
                    <a:pt x="98154" y="53876"/>
                    <a:pt x="98168" y="53963"/>
                    <a:pt x="98177" y="54052"/>
                  </a:cubicBezTo>
                  <a:cubicBezTo>
                    <a:pt x="98181" y="54094"/>
                    <a:pt x="98209" y="54112"/>
                    <a:pt x="98240" y="54112"/>
                  </a:cubicBezTo>
                  <a:cubicBezTo>
                    <a:pt x="98271" y="54112"/>
                    <a:pt x="98305" y="54092"/>
                    <a:pt x="98316" y="54057"/>
                  </a:cubicBezTo>
                  <a:cubicBezTo>
                    <a:pt x="98333" y="54005"/>
                    <a:pt x="98350" y="53952"/>
                    <a:pt x="98366" y="53901"/>
                  </a:cubicBezTo>
                  <a:cubicBezTo>
                    <a:pt x="98380" y="53848"/>
                    <a:pt x="98382" y="53792"/>
                    <a:pt x="98389" y="53738"/>
                  </a:cubicBezTo>
                  <a:cubicBezTo>
                    <a:pt x="98400" y="53639"/>
                    <a:pt x="98412" y="53541"/>
                    <a:pt x="98423" y="53442"/>
                  </a:cubicBezTo>
                  <a:cubicBezTo>
                    <a:pt x="98446" y="53244"/>
                    <a:pt x="98472" y="53046"/>
                    <a:pt x="98500" y="52849"/>
                  </a:cubicBezTo>
                  <a:cubicBezTo>
                    <a:pt x="98517" y="52720"/>
                    <a:pt x="98537" y="52592"/>
                    <a:pt x="98555" y="52463"/>
                  </a:cubicBezTo>
                  <a:cubicBezTo>
                    <a:pt x="98556" y="52463"/>
                    <a:pt x="98556" y="52463"/>
                    <a:pt x="98557" y="52463"/>
                  </a:cubicBezTo>
                  <a:cubicBezTo>
                    <a:pt x="98563" y="52463"/>
                    <a:pt x="98571" y="52460"/>
                    <a:pt x="98574" y="52453"/>
                  </a:cubicBezTo>
                  <a:cubicBezTo>
                    <a:pt x="98626" y="52350"/>
                    <a:pt x="98631" y="52239"/>
                    <a:pt x="98638" y="52127"/>
                  </a:cubicBezTo>
                  <a:cubicBezTo>
                    <a:pt x="98646" y="52036"/>
                    <a:pt x="98647" y="51947"/>
                    <a:pt x="98646" y="51856"/>
                  </a:cubicBezTo>
                  <a:cubicBezTo>
                    <a:pt x="98655" y="51793"/>
                    <a:pt x="98665" y="51730"/>
                    <a:pt x="98676" y="51665"/>
                  </a:cubicBezTo>
                  <a:cubicBezTo>
                    <a:pt x="98690" y="51585"/>
                    <a:pt x="98703" y="51502"/>
                    <a:pt x="98717" y="51421"/>
                  </a:cubicBezTo>
                  <a:cubicBezTo>
                    <a:pt x="99237" y="51107"/>
                    <a:pt x="99690" y="50689"/>
                    <a:pt x="100059" y="50210"/>
                  </a:cubicBezTo>
                  <a:cubicBezTo>
                    <a:pt x="100769" y="49294"/>
                    <a:pt x="101196" y="48169"/>
                    <a:pt x="101381" y="47035"/>
                  </a:cubicBezTo>
                  <a:cubicBezTo>
                    <a:pt x="101476" y="46444"/>
                    <a:pt x="101509" y="45846"/>
                    <a:pt x="101481" y="45249"/>
                  </a:cubicBezTo>
                  <a:cubicBezTo>
                    <a:pt x="101450" y="44570"/>
                    <a:pt x="101351" y="43871"/>
                    <a:pt x="100980" y="43284"/>
                  </a:cubicBezTo>
                  <a:cubicBezTo>
                    <a:pt x="100959" y="43252"/>
                    <a:pt x="100922" y="43237"/>
                    <a:pt x="100886" y="43237"/>
                  </a:cubicBezTo>
                  <a:cubicBezTo>
                    <a:pt x="100839" y="43237"/>
                    <a:pt x="100791" y="43261"/>
                    <a:pt x="100774" y="43304"/>
                  </a:cubicBezTo>
                  <a:cubicBezTo>
                    <a:pt x="100483" y="44059"/>
                    <a:pt x="100192" y="44813"/>
                    <a:pt x="99937" y="45580"/>
                  </a:cubicBezTo>
                  <a:cubicBezTo>
                    <a:pt x="99619" y="46534"/>
                    <a:pt x="99338" y="47501"/>
                    <a:pt x="99094" y="48477"/>
                  </a:cubicBezTo>
                  <a:cubicBezTo>
                    <a:pt x="99121" y="48270"/>
                    <a:pt x="99146" y="48065"/>
                    <a:pt x="99164" y="47858"/>
                  </a:cubicBezTo>
                  <a:cubicBezTo>
                    <a:pt x="99230" y="47135"/>
                    <a:pt x="99248" y="46408"/>
                    <a:pt x="99218" y="45683"/>
                  </a:cubicBezTo>
                  <a:lnTo>
                    <a:pt x="99218" y="45683"/>
                  </a:lnTo>
                  <a:cubicBezTo>
                    <a:pt x="99222" y="45686"/>
                    <a:pt x="99227" y="45688"/>
                    <a:pt x="99232" y="45688"/>
                  </a:cubicBezTo>
                  <a:cubicBezTo>
                    <a:pt x="99241" y="45688"/>
                    <a:pt x="99250" y="45683"/>
                    <a:pt x="99250" y="45672"/>
                  </a:cubicBezTo>
                  <a:cubicBezTo>
                    <a:pt x="99258" y="45540"/>
                    <a:pt x="99267" y="45410"/>
                    <a:pt x="99275" y="45278"/>
                  </a:cubicBezTo>
                  <a:cubicBezTo>
                    <a:pt x="99314" y="44677"/>
                    <a:pt x="99325" y="44075"/>
                    <a:pt x="99325" y="43474"/>
                  </a:cubicBezTo>
                  <a:cubicBezTo>
                    <a:pt x="99365" y="43250"/>
                    <a:pt x="99407" y="43026"/>
                    <a:pt x="99451" y="42802"/>
                  </a:cubicBezTo>
                  <a:cubicBezTo>
                    <a:pt x="99530" y="42414"/>
                    <a:pt x="99614" y="42026"/>
                    <a:pt x="99707" y="41640"/>
                  </a:cubicBezTo>
                  <a:cubicBezTo>
                    <a:pt x="99717" y="41622"/>
                    <a:pt x="99725" y="41608"/>
                    <a:pt x="99735" y="41591"/>
                  </a:cubicBezTo>
                  <a:cubicBezTo>
                    <a:pt x="99788" y="41503"/>
                    <a:pt x="99835" y="41412"/>
                    <a:pt x="99887" y="41324"/>
                  </a:cubicBezTo>
                  <a:cubicBezTo>
                    <a:pt x="99993" y="41141"/>
                    <a:pt x="100109" y="40961"/>
                    <a:pt x="100231" y="40785"/>
                  </a:cubicBezTo>
                  <a:cubicBezTo>
                    <a:pt x="100351" y="40611"/>
                    <a:pt x="100481" y="40440"/>
                    <a:pt x="100615" y="40275"/>
                  </a:cubicBezTo>
                  <a:cubicBezTo>
                    <a:pt x="100712" y="40157"/>
                    <a:pt x="100810" y="40043"/>
                    <a:pt x="100904" y="39924"/>
                  </a:cubicBezTo>
                  <a:cubicBezTo>
                    <a:pt x="100937" y="39924"/>
                    <a:pt x="100970" y="39914"/>
                    <a:pt x="100998" y="39895"/>
                  </a:cubicBezTo>
                  <a:cubicBezTo>
                    <a:pt x="101018" y="39880"/>
                    <a:pt x="101034" y="39863"/>
                    <a:pt x="101046" y="39842"/>
                  </a:cubicBezTo>
                  <a:cubicBezTo>
                    <a:pt x="101065" y="39840"/>
                    <a:pt x="101085" y="39832"/>
                    <a:pt x="101100" y="39822"/>
                  </a:cubicBezTo>
                  <a:cubicBezTo>
                    <a:pt x="101119" y="39809"/>
                    <a:pt x="101142" y="39776"/>
                    <a:pt x="101142" y="39753"/>
                  </a:cubicBezTo>
                  <a:cubicBezTo>
                    <a:pt x="101144" y="39720"/>
                    <a:pt x="101142" y="39695"/>
                    <a:pt x="101131" y="39664"/>
                  </a:cubicBezTo>
                  <a:cubicBezTo>
                    <a:pt x="101124" y="39643"/>
                    <a:pt x="101113" y="39624"/>
                    <a:pt x="101100" y="39608"/>
                  </a:cubicBezTo>
                  <a:cubicBezTo>
                    <a:pt x="101087" y="39593"/>
                    <a:pt x="101074" y="39582"/>
                    <a:pt x="101060" y="39571"/>
                  </a:cubicBezTo>
                  <a:cubicBezTo>
                    <a:pt x="101062" y="39565"/>
                    <a:pt x="101062" y="39561"/>
                    <a:pt x="101063" y="39555"/>
                  </a:cubicBezTo>
                  <a:cubicBezTo>
                    <a:pt x="101064" y="39550"/>
                    <a:pt x="101065" y="39545"/>
                    <a:pt x="101067" y="39540"/>
                  </a:cubicBezTo>
                  <a:cubicBezTo>
                    <a:pt x="101068" y="39534"/>
                    <a:pt x="101068" y="39528"/>
                    <a:pt x="101068" y="39522"/>
                  </a:cubicBezTo>
                  <a:lnTo>
                    <a:pt x="101068" y="39518"/>
                  </a:lnTo>
                  <a:cubicBezTo>
                    <a:pt x="101070" y="39517"/>
                    <a:pt x="101070" y="39515"/>
                    <a:pt x="101070" y="39512"/>
                  </a:cubicBezTo>
                  <a:cubicBezTo>
                    <a:pt x="101098" y="39474"/>
                    <a:pt x="101078" y="39424"/>
                    <a:pt x="101031" y="39414"/>
                  </a:cubicBezTo>
                  <a:cubicBezTo>
                    <a:pt x="101021" y="39411"/>
                    <a:pt x="101010" y="39410"/>
                    <a:pt x="100999" y="39410"/>
                  </a:cubicBezTo>
                  <a:cubicBezTo>
                    <a:pt x="100954" y="39410"/>
                    <a:pt x="100905" y="39428"/>
                    <a:pt x="100878" y="39461"/>
                  </a:cubicBezTo>
                  <a:cubicBezTo>
                    <a:pt x="100860" y="39485"/>
                    <a:pt x="100848" y="39511"/>
                    <a:pt x="100839" y="39539"/>
                  </a:cubicBezTo>
                  <a:cubicBezTo>
                    <a:pt x="100796" y="39557"/>
                    <a:pt x="100762" y="39593"/>
                    <a:pt x="100741" y="39635"/>
                  </a:cubicBezTo>
                  <a:cubicBezTo>
                    <a:pt x="100710" y="39705"/>
                    <a:pt x="100718" y="39790"/>
                    <a:pt x="100762" y="39853"/>
                  </a:cubicBezTo>
                  <a:cubicBezTo>
                    <a:pt x="100661" y="39951"/>
                    <a:pt x="100569" y="40057"/>
                    <a:pt x="100477" y="40167"/>
                  </a:cubicBezTo>
                  <a:cubicBezTo>
                    <a:pt x="100340" y="40331"/>
                    <a:pt x="100212" y="40501"/>
                    <a:pt x="100088" y="40674"/>
                  </a:cubicBezTo>
                  <a:cubicBezTo>
                    <a:pt x="100009" y="40786"/>
                    <a:pt x="99932" y="40903"/>
                    <a:pt x="99857" y="41020"/>
                  </a:cubicBezTo>
                  <a:cubicBezTo>
                    <a:pt x="100125" y="39982"/>
                    <a:pt x="100439" y="38957"/>
                    <a:pt x="100800" y="37946"/>
                  </a:cubicBezTo>
                  <a:cubicBezTo>
                    <a:pt x="100806" y="37947"/>
                    <a:pt x="100812" y="37947"/>
                    <a:pt x="100817" y="37947"/>
                  </a:cubicBezTo>
                  <a:cubicBezTo>
                    <a:pt x="100841" y="37947"/>
                    <a:pt x="100864" y="37945"/>
                    <a:pt x="100888" y="37937"/>
                  </a:cubicBezTo>
                  <a:cubicBezTo>
                    <a:pt x="100939" y="37921"/>
                    <a:pt x="100976" y="37883"/>
                    <a:pt x="101003" y="37841"/>
                  </a:cubicBezTo>
                  <a:cubicBezTo>
                    <a:pt x="101014" y="37823"/>
                    <a:pt x="101019" y="37803"/>
                    <a:pt x="101025" y="37782"/>
                  </a:cubicBezTo>
                  <a:cubicBezTo>
                    <a:pt x="101026" y="37777"/>
                    <a:pt x="101026" y="37772"/>
                    <a:pt x="101027" y="37769"/>
                  </a:cubicBezTo>
                  <a:cubicBezTo>
                    <a:pt x="101043" y="37742"/>
                    <a:pt x="101053" y="37710"/>
                    <a:pt x="101049" y="37678"/>
                  </a:cubicBezTo>
                  <a:cubicBezTo>
                    <a:pt x="101048" y="37665"/>
                    <a:pt x="101043" y="37650"/>
                    <a:pt x="101038" y="37638"/>
                  </a:cubicBezTo>
                  <a:cubicBezTo>
                    <a:pt x="101037" y="37635"/>
                    <a:pt x="101036" y="37632"/>
                    <a:pt x="101036" y="37629"/>
                  </a:cubicBezTo>
                  <a:cubicBezTo>
                    <a:pt x="101029" y="37616"/>
                    <a:pt x="101020" y="37601"/>
                    <a:pt x="101012" y="37588"/>
                  </a:cubicBezTo>
                  <a:cubicBezTo>
                    <a:pt x="101003" y="37574"/>
                    <a:pt x="100990" y="37563"/>
                    <a:pt x="100980" y="37552"/>
                  </a:cubicBezTo>
                  <a:cubicBezTo>
                    <a:pt x="100975" y="37549"/>
                    <a:pt x="100972" y="37546"/>
                    <a:pt x="100969" y="37542"/>
                  </a:cubicBezTo>
                  <a:cubicBezTo>
                    <a:pt x="100933" y="37517"/>
                    <a:pt x="100894" y="37501"/>
                    <a:pt x="100851" y="37493"/>
                  </a:cubicBezTo>
                  <a:cubicBezTo>
                    <a:pt x="100837" y="37491"/>
                    <a:pt x="100823" y="37490"/>
                    <a:pt x="100810" y="37490"/>
                  </a:cubicBezTo>
                  <a:cubicBezTo>
                    <a:pt x="100779" y="37490"/>
                    <a:pt x="100750" y="37495"/>
                    <a:pt x="100719" y="37504"/>
                  </a:cubicBezTo>
                  <a:cubicBezTo>
                    <a:pt x="100679" y="37517"/>
                    <a:pt x="100645" y="37542"/>
                    <a:pt x="100614" y="37573"/>
                  </a:cubicBezTo>
                  <a:cubicBezTo>
                    <a:pt x="100601" y="37588"/>
                    <a:pt x="100587" y="37606"/>
                    <a:pt x="100580" y="37624"/>
                  </a:cubicBezTo>
                  <a:cubicBezTo>
                    <a:pt x="100575" y="37633"/>
                    <a:pt x="100573" y="37643"/>
                    <a:pt x="100569" y="37652"/>
                  </a:cubicBezTo>
                  <a:cubicBezTo>
                    <a:pt x="100563" y="37671"/>
                    <a:pt x="100562" y="37688"/>
                    <a:pt x="100563" y="37706"/>
                  </a:cubicBezTo>
                  <a:lnTo>
                    <a:pt x="100563" y="37707"/>
                  </a:lnTo>
                  <a:cubicBezTo>
                    <a:pt x="100563" y="37735"/>
                    <a:pt x="100568" y="37761"/>
                    <a:pt x="100576" y="37788"/>
                  </a:cubicBezTo>
                  <a:cubicBezTo>
                    <a:pt x="100585" y="37811"/>
                    <a:pt x="100598" y="37833"/>
                    <a:pt x="100615" y="37853"/>
                  </a:cubicBezTo>
                  <a:cubicBezTo>
                    <a:pt x="100623" y="37861"/>
                    <a:pt x="100630" y="37868"/>
                    <a:pt x="100637" y="37875"/>
                  </a:cubicBezTo>
                  <a:cubicBezTo>
                    <a:pt x="100475" y="38311"/>
                    <a:pt x="100321" y="38750"/>
                    <a:pt x="100176" y="39194"/>
                  </a:cubicBezTo>
                  <a:cubicBezTo>
                    <a:pt x="99911" y="40007"/>
                    <a:pt x="99687" y="40834"/>
                    <a:pt x="99491" y="41665"/>
                  </a:cubicBezTo>
                  <a:cubicBezTo>
                    <a:pt x="99429" y="41927"/>
                    <a:pt x="99372" y="42190"/>
                    <a:pt x="99317" y="42453"/>
                  </a:cubicBezTo>
                  <a:cubicBezTo>
                    <a:pt x="99314" y="42274"/>
                    <a:pt x="99311" y="42096"/>
                    <a:pt x="99310" y="41919"/>
                  </a:cubicBezTo>
                  <a:cubicBezTo>
                    <a:pt x="99294" y="40729"/>
                    <a:pt x="99267" y="39538"/>
                    <a:pt x="99226" y="38348"/>
                  </a:cubicBezTo>
                  <a:cubicBezTo>
                    <a:pt x="99215" y="38019"/>
                    <a:pt x="99203" y="37691"/>
                    <a:pt x="99191" y="37361"/>
                  </a:cubicBezTo>
                  <a:cubicBezTo>
                    <a:pt x="99576" y="37190"/>
                    <a:pt x="99900" y="36917"/>
                    <a:pt x="100158" y="36588"/>
                  </a:cubicBezTo>
                  <a:cubicBezTo>
                    <a:pt x="100673" y="35931"/>
                    <a:pt x="100954" y="35107"/>
                    <a:pt x="101130" y="34305"/>
                  </a:cubicBezTo>
                  <a:cubicBezTo>
                    <a:pt x="101333" y="33384"/>
                    <a:pt x="101370" y="32427"/>
                    <a:pt x="101244" y="31494"/>
                  </a:cubicBezTo>
                  <a:cubicBezTo>
                    <a:pt x="101236" y="31436"/>
                    <a:pt x="101186" y="31400"/>
                    <a:pt x="101134" y="31400"/>
                  </a:cubicBezTo>
                  <a:cubicBezTo>
                    <a:pt x="101105" y="31400"/>
                    <a:pt x="101075" y="31412"/>
                    <a:pt x="101053" y="31438"/>
                  </a:cubicBezTo>
                  <a:cubicBezTo>
                    <a:pt x="100787" y="31758"/>
                    <a:pt x="100547" y="32098"/>
                    <a:pt x="100332" y="32454"/>
                  </a:cubicBezTo>
                  <a:cubicBezTo>
                    <a:pt x="99948" y="33090"/>
                    <a:pt x="99653" y="33773"/>
                    <a:pt x="99455" y="34486"/>
                  </a:cubicBezTo>
                  <a:cubicBezTo>
                    <a:pt x="99357" y="34838"/>
                    <a:pt x="99284" y="35196"/>
                    <a:pt x="99236" y="35557"/>
                  </a:cubicBezTo>
                  <a:cubicBezTo>
                    <a:pt x="99211" y="35742"/>
                    <a:pt x="99198" y="35925"/>
                    <a:pt x="99195" y="36111"/>
                  </a:cubicBezTo>
                  <a:cubicBezTo>
                    <a:pt x="99193" y="36207"/>
                    <a:pt x="99189" y="36305"/>
                    <a:pt x="99187" y="36401"/>
                  </a:cubicBezTo>
                  <a:cubicBezTo>
                    <a:pt x="99187" y="36438"/>
                    <a:pt x="99184" y="36478"/>
                    <a:pt x="99191" y="36513"/>
                  </a:cubicBezTo>
                  <a:cubicBezTo>
                    <a:pt x="99200" y="36556"/>
                    <a:pt x="99218" y="36600"/>
                    <a:pt x="99230" y="36643"/>
                  </a:cubicBezTo>
                  <a:cubicBezTo>
                    <a:pt x="99232" y="36650"/>
                    <a:pt x="99237" y="36653"/>
                    <a:pt x="99243" y="36653"/>
                  </a:cubicBezTo>
                  <a:cubicBezTo>
                    <a:pt x="99251" y="36653"/>
                    <a:pt x="99259" y="36647"/>
                    <a:pt x="99262" y="36640"/>
                  </a:cubicBezTo>
                  <a:cubicBezTo>
                    <a:pt x="99278" y="36586"/>
                    <a:pt x="99305" y="36531"/>
                    <a:pt x="99310" y="36476"/>
                  </a:cubicBezTo>
                  <a:cubicBezTo>
                    <a:pt x="99314" y="36429"/>
                    <a:pt x="99317" y="36379"/>
                    <a:pt x="99319" y="36331"/>
                  </a:cubicBezTo>
                  <a:cubicBezTo>
                    <a:pt x="99328" y="36234"/>
                    <a:pt x="99338" y="36138"/>
                    <a:pt x="99351" y="36041"/>
                  </a:cubicBezTo>
                  <a:cubicBezTo>
                    <a:pt x="99382" y="35841"/>
                    <a:pt x="99407" y="35640"/>
                    <a:pt x="99442" y="35442"/>
                  </a:cubicBezTo>
                  <a:cubicBezTo>
                    <a:pt x="99669" y="34114"/>
                    <a:pt x="100227" y="32837"/>
                    <a:pt x="101059" y="31769"/>
                  </a:cubicBezTo>
                  <a:cubicBezTo>
                    <a:pt x="101102" y="32195"/>
                    <a:pt x="101113" y="32621"/>
                    <a:pt x="101087" y="33049"/>
                  </a:cubicBezTo>
                  <a:cubicBezTo>
                    <a:pt x="101034" y="33912"/>
                    <a:pt x="100848" y="34785"/>
                    <a:pt x="100497" y="35581"/>
                  </a:cubicBezTo>
                  <a:cubicBezTo>
                    <a:pt x="100242" y="36161"/>
                    <a:pt x="99868" y="36722"/>
                    <a:pt x="99321" y="37060"/>
                  </a:cubicBezTo>
                  <a:cubicBezTo>
                    <a:pt x="99404" y="36870"/>
                    <a:pt x="99486" y="36682"/>
                    <a:pt x="99566" y="36492"/>
                  </a:cubicBezTo>
                  <a:cubicBezTo>
                    <a:pt x="99778" y="36006"/>
                    <a:pt x="99986" y="35517"/>
                    <a:pt x="100187" y="35026"/>
                  </a:cubicBezTo>
                  <a:cubicBezTo>
                    <a:pt x="100288" y="34782"/>
                    <a:pt x="100388" y="34536"/>
                    <a:pt x="100486" y="34290"/>
                  </a:cubicBezTo>
                  <a:cubicBezTo>
                    <a:pt x="100584" y="34046"/>
                    <a:pt x="100684" y="33801"/>
                    <a:pt x="100721" y="33541"/>
                  </a:cubicBezTo>
                  <a:cubicBezTo>
                    <a:pt x="100726" y="33507"/>
                    <a:pt x="100694" y="33478"/>
                    <a:pt x="100664" y="33478"/>
                  </a:cubicBezTo>
                  <a:cubicBezTo>
                    <a:pt x="100650" y="33478"/>
                    <a:pt x="100636" y="33484"/>
                    <a:pt x="100626" y="33499"/>
                  </a:cubicBezTo>
                  <a:cubicBezTo>
                    <a:pt x="100459" y="33749"/>
                    <a:pt x="100360" y="34031"/>
                    <a:pt x="100250" y="34309"/>
                  </a:cubicBezTo>
                  <a:cubicBezTo>
                    <a:pt x="99907" y="35179"/>
                    <a:pt x="99554" y="36047"/>
                    <a:pt x="99171" y="36901"/>
                  </a:cubicBezTo>
                  <a:cubicBezTo>
                    <a:pt x="99141" y="36166"/>
                    <a:pt x="99108" y="35432"/>
                    <a:pt x="99071" y="34697"/>
                  </a:cubicBezTo>
                  <a:cubicBezTo>
                    <a:pt x="99043" y="34150"/>
                    <a:pt x="99014" y="33603"/>
                    <a:pt x="98981" y="33055"/>
                  </a:cubicBezTo>
                  <a:cubicBezTo>
                    <a:pt x="99027" y="32976"/>
                    <a:pt x="99052" y="32878"/>
                    <a:pt x="99077" y="32796"/>
                  </a:cubicBezTo>
                  <a:cubicBezTo>
                    <a:pt x="99119" y="32663"/>
                    <a:pt x="99157" y="32528"/>
                    <a:pt x="99191" y="32394"/>
                  </a:cubicBezTo>
                  <a:cubicBezTo>
                    <a:pt x="99261" y="32126"/>
                    <a:pt x="99314" y="31853"/>
                    <a:pt x="99363" y="31580"/>
                  </a:cubicBezTo>
                  <a:cubicBezTo>
                    <a:pt x="99411" y="31307"/>
                    <a:pt x="99451" y="31032"/>
                    <a:pt x="99484" y="30757"/>
                  </a:cubicBezTo>
                  <a:cubicBezTo>
                    <a:pt x="99500" y="30619"/>
                    <a:pt x="99515" y="30480"/>
                    <a:pt x="99526" y="30342"/>
                  </a:cubicBezTo>
                  <a:cubicBezTo>
                    <a:pt x="99531" y="30270"/>
                    <a:pt x="99536" y="30199"/>
                    <a:pt x="99538" y="30126"/>
                  </a:cubicBezTo>
                  <a:cubicBezTo>
                    <a:pt x="99539" y="30066"/>
                    <a:pt x="99546" y="30002"/>
                    <a:pt x="99532" y="29944"/>
                  </a:cubicBezTo>
                  <a:cubicBezTo>
                    <a:pt x="99539" y="29942"/>
                    <a:pt x="99544" y="29940"/>
                    <a:pt x="99550" y="29939"/>
                  </a:cubicBezTo>
                  <a:cubicBezTo>
                    <a:pt x="99587" y="29924"/>
                    <a:pt x="99621" y="29898"/>
                    <a:pt x="99647" y="29868"/>
                  </a:cubicBezTo>
                  <a:cubicBezTo>
                    <a:pt x="99662" y="29853"/>
                    <a:pt x="99673" y="29834"/>
                    <a:pt x="99680" y="29814"/>
                  </a:cubicBezTo>
                  <a:cubicBezTo>
                    <a:pt x="99686" y="29801"/>
                    <a:pt x="99690" y="29786"/>
                    <a:pt x="99695" y="29771"/>
                  </a:cubicBezTo>
                  <a:cubicBezTo>
                    <a:pt x="99696" y="29766"/>
                    <a:pt x="99696" y="29763"/>
                    <a:pt x="99696" y="29758"/>
                  </a:cubicBezTo>
                  <a:cubicBezTo>
                    <a:pt x="99697" y="29739"/>
                    <a:pt x="99700" y="29717"/>
                    <a:pt x="99696" y="29698"/>
                  </a:cubicBezTo>
                  <a:cubicBezTo>
                    <a:pt x="99687" y="29660"/>
                    <a:pt x="99681" y="29644"/>
                    <a:pt x="99662" y="29611"/>
                  </a:cubicBezTo>
                  <a:cubicBezTo>
                    <a:pt x="99641" y="29579"/>
                    <a:pt x="99609" y="29557"/>
                    <a:pt x="99576" y="29540"/>
                  </a:cubicBezTo>
                  <a:cubicBezTo>
                    <a:pt x="99560" y="29532"/>
                    <a:pt x="99539" y="29527"/>
                    <a:pt x="99521" y="29522"/>
                  </a:cubicBezTo>
                  <a:cubicBezTo>
                    <a:pt x="99509" y="29519"/>
                    <a:pt x="99496" y="29518"/>
                    <a:pt x="99483" y="29518"/>
                  </a:cubicBezTo>
                  <a:cubicBezTo>
                    <a:pt x="99477" y="29518"/>
                    <a:pt x="99471" y="29519"/>
                    <a:pt x="99466" y="29519"/>
                  </a:cubicBezTo>
                  <a:cubicBezTo>
                    <a:pt x="99394" y="29519"/>
                    <a:pt x="99322" y="29568"/>
                    <a:pt x="99294" y="29634"/>
                  </a:cubicBezTo>
                  <a:cubicBezTo>
                    <a:pt x="99294" y="29637"/>
                    <a:pt x="99292" y="29638"/>
                    <a:pt x="99292" y="29639"/>
                  </a:cubicBezTo>
                  <a:cubicBezTo>
                    <a:pt x="99291" y="29642"/>
                    <a:pt x="99288" y="29644"/>
                    <a:pt x="99286" y="29649"/>
                  </a:cubicBezTo>
                  <a:cubicBezTo>
                    <a:pt x="99269" y="29683"/>
                    <a:pt x="99264" y="29724"/>
                    <a:pt x="99270" y="29763"/>
                  </a:cubicBezTo>
                  <a:cubicBezTo>
                    <a:pt x="99273" y="29781"/>
                    <a:pt x="99277" y="29799"/>
                    <a:pt x="99283" y="29819"/>
                  </a:cubicBezTo>
                  <a:cubicBezTo>
                    <a:pt x="99288" y="29836"/>
                    <a:pt x="99299" y="29854"/>
                    <a:pt x="99308" y="29869"/>
                  </a:cubicBezTo>
                  <a:cubicBezTo>
                    <a:pt x="99318" y="29886"/>
                    <a:pt x="99333" y="29900"/>
                    <a:pt x="99349" y="29911"/>
                  </a:cubicBezTo>
                  <a:cubicBezTo>
                    <a:pt x="99368" y="29928"/>
                    <a:pt x="99388" y="29936"/>
                    <a:pt x="99410" y="29944"/>
                  </a:cubicBezTo>
                  <a:cubicBezTo>
                    <a:pt x="99389" y="30000"/>
                    <a:pt x="99387" y="30065"/>
                    <a:pt x="99378" y="30122"/>
                  </a:cubicBezTo>
                  <a:cubicBezTo>
                    <a:pt x="99368" y="30187"/>
                    <a:pt x="99362" y="30249"/>
                    <a:pt x="99355" y="30314"/>
                  </a:cubicBezTo>
                  <a:cubicBezTo>
                    <a:pt x="99340" y="30451"/>
                    <a:pt x="99322" y="30589"/>
                    <a:pt x="99303" y="30726"/>
                  </a:cubicBezTo>
                  <a:cubicBezTo>
                    <a:pt x="99263" y="31000"/>
                    <a:pt x="99217" y="31274"/>
                    <a:pt x="99160" y="31545"/>
                  </a:cubicBezTo>
                  <a:cubicBezTo>
                    <a:pt x="99104" y="31818"/>
                    <a:pt x="99037" y="32087"/>
                    <a:pt x="98970" y="32357"/>
                  </a:cubicBezTo>
                  <a:cubicBezTo>
                    <a:pt x="98961" y="32389"/>
                    <a:pt x="98953" y="32418"/>
                    <a:pt x="98945" y="32450"/>
                  </a:cubicBezTo>
                  <a:cubicBezTo>
                    <a:pt x="98917" y="32016"/>
                    <a:pt x="98890" y="31583"/>
                    <a:pt x="98861" y="31149"/>
                  </a:cubicBezTo>
                  <a:cubicBezTo>
                    <a:pt x="98796" y="30216"/>
                    <a:pt x="98691" y="17688"/>
                    <a:pt x="98737" y="12830"/>
                  </a:cubicBezTo>
                  <a:cubicBezTo>
                    <a:pt x="98772" y="9199"/>
                    <a:pt x="98818" y="5570"/>
                    <a:pt x="98863" y="1938"/>
                  </a:cubicBezTo>
                  <a:cubicBezTo>
                    <a:pt x="99429" y="1935"/>
                    <a:pt x="99997" y="1931"/>
                    <a:pt x="100562" y="1926"/>
                  </a:cubicBezTo>
                  <a:cubicBezTo>
                    <a:pt x="100830" y="1924"/>
                    <a:pt x="100877" y="1512"/>
                    <a:pt x="100609" y="1512"/>
                  </a:cubicBezTo>
                  <a:cubicBezTo>
                    <a:pt x="100608" y="1512"/>
                    <a:pt x="100607" y="1512"/>
                    <a:pt x="100606" y="1512"/>
                  </a:cubicBezTo>
                  <a:cubicBezTo>
                    <a:pt x="100026" y="1515"/>
                    <a:pt x="99448" y="1520"/>
                    <a:pt x="98869" y="1524"/>
                  </a:cubicBezTo>
                  <a:cubicBezTo>
                    <a:pt x="98872" y="1317"/>
                    <a:pt x="98874" y="1111"/>
                    <a:pt x="98878" y="904"/>
                  </a:cubicBezTo>
                  <a:cubicBezTo>
                    <a:pt x="98878" y="835"/>
                    <a:pt x="98819" y="796"/>
                    <a:pt x="98765" y="796"/>
                  </a:cubicBezTo>
                  <a:cubicBezTo>
                    <a:pt x="98720" y="796"/>
                    <a:pt x="98677" y="823"/>
                    <a:pt x="98676" y="883"/>
                  </a:cubicBezTo>
                  <a:lnTo>
                    <a:pt x="98663" y="1525"/>
                  </a:lnTo>
                  <a:cubicBezTo>
                    <a:pt x="86506" y="1618"/>
                    <a:pt x="74345" y="1663"/>
                    <a:pt x="62188" y="1663"/>
                  </a:cubicBezTo>
                  <a:cubicBezTo>
                    <a:pt x="49445" y="1662"/>
                    <a:pt x="36703" y="1617"/>
                    <a:pt x="23961" y="1521"/>
                  </a:cubicBezTo>
                  <a:cubicBezTo>
                    <a:pt x="20731" y="1498"/>
                    <a:pt x="17502" y="1476"/>
                    <a:pt x="14271" y="1457"/>
                  </a:cubicBezTo>
                  <a:cubicBezTo>
                    <a:pt x="15004" y="1367"/>
                    <a:pt x="15737" y="1252"/>
                    <a:pt x="16458" y="1097"/>
                  </a:cubicBezTo>
                  <a:cubicBezTo>
                    <a:pt x="16712" y="1042"/>
                    <a:pt x="16966" y="984"/>
                    <a:pt x="17218" y="917"/>
                  </a:cubicBezTo>
                  <a:cubicBezTo>
                    <a:pt x="17454" y="854"/>
                    <a:pt x="17684" y="767"/>
                    <a:pt x="17910" y="674"/>
                  </a:cubicBezTo>
                  <a:cubicBezTo>
                    <a:pt x="17919" y="692"/>
                    <a:pt x="17928" y="708"/>
                    <a:pt x="17939" y="725"/>
                  </a:cubicBezTo>
                  <a:cubicBezTo>
                    <a:pt x="17950" y="741"/>
                    <a:pt x="17970" y="757"/>
                    <a:pt x="17983" y="769"/>
                  </a:cubicBezTo>
                  <a:cubicBezTo>
                    <a:pt x="17999" y="783"/>
                    <a:pt x="18021" y="794"/>
                    <a:pt x="18038" y="802"/>
                  </a:cubicBezTo>
                  <a:cubicBezTo>
                    <a:pt x="18057" y="812"/>
                    <a:pt x="18082" y="816"/>
                    <a:pt x="18101" y="819"/>
                  </a:cubicBezTo>
                  <a:cubicBezTo>
                    <a:pt x="18108" y="821"/>
                    <a:pt x="18117" y="823"/>
                    <a:pt x="18124" y="823"/>
                  </a:cubicBezTo>
                  <a:cubicBezTo>
                    <a:pt x="18132" y="823"/>
                    <a:pt x="18139" y="823"/>
                    <a:pt x="18147" y="823"/>
                  </a:cubicBezTo>
                  <a:cubicBezTo>
                    <a:pt x="18162" y="823"/>
                    <a:pt x="18177" y="822"/>
                    <a:pt x="18191" y="819"/>
                  </a:cubicBezTo>
                  <a:cubicBezTo>
                    <a:pt x="18213" y="816"/>
                    <a:pt x="18234" y="808"/>
                    <a:pt x="18255" y="802"/>
                  </a:cubicBezTo>
                  <a:cubicBezTo>
                    <a:pt x="18263" y="799"/>
                    <a:pt x="18270" y="795"/>
                    <a:pt x="18278" y="791"/>
                  </a:cubicBezTo>
                  <a:cubicBezTo>
                    <a:pt x="18296" y="780"/>
                    <a:pt x="18320" y="768"/>
                    <a:pt x="18336" y="752"/>
                  </a:cubicBezTo>
                  <a:cubicBezTo>
                    <a:pt x="18351" y="738"/>
                    <a:pt x="18369" y="721"/>
                    <a:pt x="18381" y="703"/>
                  </a:cubicBezTo>
                  <a:cubicBezTo>
                    <a:pt x="18392" y="685"/>
                    <a:pt x="18404" y="664"/>
                    <a:pt x="18411" y="645"/>
                  </a:cubicBezTo>
                  <a:lnTo>
                    <a:pt x="18424" y="619"/>
                  </a:lnTo>
                  <a:cubicBezTo>
                    <a:pt x="18424" y="618"/>
                    <a:pt x="18425" y="617"/>
                    <a:pt x="18425" y="614"/>
                  </a:cubicBezTo>
                  <a:cubicBezTo>
                    <a:pt x="18430" y="602"/>
                    <a:pt x="18435" y="575"/>
                    <a:pt x="18437" y="564"/>
                  </a:cubicBezTo>
                  <a:lnTo>
                    <a:pt x="18437" y="562"/>
                  </a:lnTo>
                  <a:cubicBezTo>
                    <a:pt x="18441" y="542"/>
                    <a:pt x="18438" y="522"/>
                    <a:pt x="18436" y="503"/>
                  </a:cubicBezTo>
                  <a:lnTo>
                    <a:pt x="18436" y="499"/>
                  </a:lnTo>
                  <a:lnTo>
                    <a:pt x="18436" y="496"/>
                  </a:lnTo>
                  <a:cubicBezTo>
                    <a:pt x="18433" y="483"/>
                    <a:pt x="18425" y="458"/>
                    <a:pt x="18421" y="445"/>
                  </a:cubicBezTo>
                  <a:cubicBezTo>
                    <a:pt x="18398" y="383"/>
                    <a:pt x="18342" y="343"/>
                    <a:pt x="18284" y="317"/>
                  </a:cubicBezTo>
                  <a:cubicBezTo>
                    <a:pt x="18279" y="316"/>
                    <a:pt x="18277" y="315"/>
                    <a:pt x="18273" y="313"/>
                  </a:cubicBezTo>
                  <a:cubicBezTo>
                    <a:pt x="18272" y="313"/>
                    <a:pt x="18268" y="312"/>
                    <a:pt x="18267" y="312"/>
                  </a:cubicBezTo>
                  <a:cubicBezTo>
                    <a:pt x="18241" y="305"/>
                    <a:pt x="18216" y="298"/>
                    <a:pt x="18188" y="298"/>
                  </a:cubicBezTo>
                  <a:cubicBezTo>
                    <a:pt x="18179" y="298"/>
                    <a:pt x="18169" y="299"/>
                    <a:pt x="18158" y="301"/>
                  </a:cubicBezTo>
                  <a:cubicBezTo>
                    <a:pt x="18146" y="304"/>
                    <a:pt x="18118" y="312"/>
                    <a:pt x="18106" y="317"/>
                  </a:cubicBezTo>
                  <a:lnTo>
                    <a:pt x="18097" y="322"/>
                  </a:lnTo>
                  <a:cubicBezTo>
                    <a:pt x="18078" y="324"/>
                    <a:pt x="18058" y="329"/>
                    <a:pt x="18041" y="338"/>
                  </a:cubicBezTo>
                  <a:cubicBezTo>
                    <a:pt x="18023" y="345"/>
                    <a:pt x="18005" y="357"/>
                    <a:pt x="17990" y="368"/>
                  </a:cubicBezTo>
                  <a:cubicBezTo>
                    <a:pt x="17983" y="372"/>
                    <a:pt x="17977" y="378"/>
                    <a:pt x="17974" y="382"/>
                  </a:cubicBezTo>
                  <a:cubicBezTo>
                    <a:pt x="17944" y="411"/>
                    <a:pt x="17931" y="425"/>
                    <a:pt x="17914" y="463"/>
                  </a:cubicBezTo>
                  <a:cubicBezTo>
                    <a:pt x="17910" y="470"/>
                    <a:pt x="17906" y="477"/>
                    <a:pt x="17905" y="485"/>
                  </a:cubicBezTo>
                  <a:cubicBezTo>
                    <a:pt x="17895" y="518"/>
                    <a:pt x="17892" y="542"/>
                    <a:pt x="17889" y="573"/>
                  </a:cubicBezTo>
                  <a:cubicBezTo>
                    <a:pt x="17679" y="602"/>
                    <a:pt x="17467" y="634"/>
                    <a:pt x="17256" y="663"/>
                  </a:cubicBezTo>
                  <a:cubicBezTo>
                    <a:pt x="17025" y="696"/>
                    <a:pt x="16797" y="757"/>
                    <a:pt x="16569" y="802"/>
                  </a:cubicBezTo>
                  <a:cubicBezTo>
                    <a:pt x="16115" y="893"/>
                    <a:pt x="15660" y="981"/>
                    <a:pt x="15203" y="1053"/>
                  </a:cubicBezTo>
                  <a:cubicBezTo>
                    <a:pt x="14281" y="1203"/>
                    <a:pt x="13351" y="1306"/>
                    <a:pt x="12417" y="1362"/>
                  </a:cubicBezTo>
                  <a:cubicBezTo>
                    <a:pt x="12157" y="1378"/>
                    <a:pt x="11898" y="1394"/>
                    <a:pt x="11639" y="1409"/>
                  </a:cubicBezTo>
                  <a:cubicBezTo>
                    <a:pt x="11511" y="1416"/>
                    <a:pt x="11385" y="1424"/>
                    <a:pt x="11259" y="1439"/>
                  </a:cubicBezTo>
                  <a:lnTo>
                    <a:pt x="11217" y="1443"/>
                  </a:lnTo>
                  <a:lnTo>
                    <a:pt x="11206" y="1443"/>
                  </a:lnTo>
                  <a:cubicBezTo>
                    <a:pt x="11623" y="1322"/>
                    <a:pt x="12034" y="1179"/>
                    <a:pt x="12436" y="1016"/>
                  </a:cubicBezTo>
                  <a:cubicBezTo>
                    <a:pt x="12941" y="810"/>
                    <a:pt x="13431" y="568"/>
                    <a:pt x="13907" y="299"/>
                  </a:cubicBezTo>
                  <a:cubicBezTo>
                    <a:pt x="14000" y="246"/>
                    <a:pt x="13985" y="108"/>
                    <a:pt x="13874" y="92"/>
                  </a:cubicBezTo>
                  <a:cubicBezTo>
                    <a:pt x="13430" y="31"/>
                    <a:pt x="12982" y="1"/>
                    <a:pt x="12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02250" y="457100"/>
            <a:ext cx="7704000" cy="4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204184" y="388741"/>
            <a:ext cx="8197397" cy="4635999"/>
            <a:chOff x="208918" y="811200"/>
            <a:chExt cx="7315185" cy="4137069"/>
          </a:xfrm>
        </p:grpSpPr>
        <p:sp>
          <p:nvSpPr>
            <p:cNvPr id="25" name="Google Shape;25;p4"/>
            <p:cNvSpPr/>
            <p:nvPr/>
          </p:nvSpPr>
          <p:spPr>
            <a:xfrm>
              <a:off x="255027" y="1276167"/>
              <a:ext cx="7269076" cy="3672101"/>
            </a:xfrm>
            <a:custGeom>
              <a:avLst/>
              <a:gdLst/>
              <a:ahLst/>
              <a:cxnLst/>
              <a:rect l="l" t="t" r="r" b="b"/>
              <a:pathLst>
                <a:path w="97112" h="48862" extrusionOk="0">
                  <a:moveTo>
                    <a:pt x="386" y="3780"/>
                  </a:moveTo>
                  <a:cubicBezTo>
                    <a:pt x="716" y="4528"/>
                    <a:pt x="988" y="5304"/>
                    <a:pt x="1199" y="6093"/>
                  </a:cubicBezTo>
                  <a:cubicBezTo>
                    <a:pt x="1351" y="6652"/>
                    <a:pt x="1471" y="7218"/>
                    <a:pt x="1562" y="7789"/>
                  </a:cubicBezTo>
                  <a:cubicBezTo>
                    <a:pt x="1534" y="7746"/>
                    <a:pt x="1506" y="7705"/>
                    <a:pt x="1476" y="7665"/>
                  </a:cubicBezTo>
                  <a:cubicBezTo>
                    <a:pt x="1259" y="7342"/>
                    <a:pt x="1084" y="6994"/>
                    <a:pt x="957" y="6626"/>
                  </a:cubicBezTo>
                  <a:cubicBezTo>
                    <a:pt x="883" y="6416"/>
                    <a:pt x="825" y="6199"/>
                    <a:pt x="784" y="5981"/>
                  </a:cubicBezTo>
                  <a:cubicBezTo>
                    <a:pt x="743" y="5764"/>
                    <a:pt x="725" y="5545"/>
                    <a:pt x="692" y="5329"/>
                  </a:cubicBezTo>
                  <a:cubicBezTo>
                    <a:pt x="689" y="5305"/>
                    <a:pt x="668" y="5293"/>
                    <a:pt x="648" y="5293"/>
                  </a:cubicBezTo>
                  <a:cubicBezTo>
                    <a:pt x="627" y="5293"/>
                    <a:pt x="607" y="5305"/>
                    <a:pt x="605" y="5331"/>
                  </a:cubicBezTo>
                  <a:cubicBezTo>
                    <a:pt x="593" y="5556"/>
                    <a:pt x="627" y="5780"/>
                    <a:pt x="669" y="6000"/>
                  </a:cubicBezTo>
                  <a:cubicBezTo>
                    <a:pt x="711" y="6225"/>
                    <a:pt x="771" y="6446"/>
                    <a:pt x="847" y="6663"/>
                  </a:cubicBezTo>
                  <a:cubicBezTo>
                    <a:pt x="914" y="6857"/>
                    <a:pt x="995" y="7047"/>
                    <a:pt x="1089" y="7231"/>
                  </a:cubicBezTo>
                  <a:cubicBezTo>
                    <a:pt x="840" y="6982"/>
                    <a:pt x="583" y="6738"/>
                    <a:pt x="413" y="6427"/>
                  </a:cubicBezTo>
                  <a:cubicBezTo>
                    <a:pt x="120" y="5887"/>
                    <a:pt x="117" y="5254"/>
                    <a:pt x="205" y="4661"/>
                  </a:cubicBezTo>
                  <a:cubicBezTo>
                    <a:pt x="248" y="4365"/>
                    <a:pt x="314" y="4071"/>
                    <a:pt x="386" y="3780"/>
                  </a:cubicBezTo>
                  <a:close/>
                  <a:moveTo>
                    <a:pt x="3313" y="6991"/>
                  </a:moveTo>
                  <a:lnTo>
                    <a:pt x="3313" y="6991"/>
                  </a:lnTo>
                  <a:cubicBezTo>
                    <a:pt x="3383" y="8269"/>
                    <a:pt x="3036" y="9585"/>
                    <a:pt x="2378" y="10678"/>
                  </a:cubicBezTo>
                  <a:cubicBezTo>
                    <a:pt x="2228" y="10928"/>
                    <a:pt x="2060" y="11167"/>
                    <a:pt x="1878" y="11393"/>
                  </a:cubicBezTo>
                  <a:cubicBezTo>
                    <a:pt x="1954" y="10973"/>
                    <a:pt x="2058" y="10561"/>
                    <a:pt x="2191" y="10154"/>
                  </a:cubicBezTo>
                  <a:cubicBezTo>
                    <a:pt x="2350" y="9673"/>
                    <a:pt x="2556" y="9216"/>
                    <a:pt x="2775" y="8761"/>
                  </a:cubicBezTo>
                  <a:cubicBezTo>
                    <a:pt x="2796" y="8718"/>
                    <a:pt x="2754" y="8678"/>
                    <a:pt x="2714" y="8678"/>
                  </a:cubicBezTo>
                  <a:cubicBezTo>
                    <a:pt x="2698" y="8678"/>
                    <a:pt x="2681" y="8685"/>
                    <a:pt x="2671" y="8702"/>
                  </a:cubicBezTo>
                  <a:cubicBezTo>
                    <a:pt x="2418" y="9149"/>
                    <a:pt x="2224" y="9633"/>
                    <a:pt x="2065" y="10118"/>
                  </a:cubicBezTo>
                  <a:cubicBezTo>
                    <a:pt x="1926" y="10540"/>
                    <a:pt x="1819" y="10970"/>
                    <a:pt x="1741" y="11407"/>
                  </a:cubicBezTo>
                  <a:cubicBezTo>
                    <a:pt x="1807" y="10389"/>
                    <a:pt x="1976" y="9371"/>
                    <a:pt x="2385" y="8431"/>
                  </a:cubicBezTo>
                  <a:cubicBezTo>
                    <a:pt x="2615" y="7905"/>
                    <a:pt x="2923" y="7412"/>
                    <a:pt x="3313" y="6991"/>
                  </a:cubicBezTo>
                  <a:close/>
                  <a:moveTo>
                    <a:pt x="2857" y="1"/>
                  </a:moveTo>
                  <a:cubicBezTo>
                    <a:pt x="2843" y="1"/>
                    <a:pt x="2829" y="7"/>
                    <a:pt x="2818" y="21"/>
                  </a:cubicBezTo>
                  <a:cubicBezTo>
                    <a:pt x="2291" y="736"/>
                    <a:pt x="1913" y="1558"/>
                    <a:pt x="1710" y="2422"/>
                  </a:cubicBezTo>
                  <a:cubicBezTo>
                    <a:pt x="1598" y="2903"/>
                    <a:pt x="1544" y="3394"/>
                    <a:pt x="1511" y="3886"/>
                  </a:cubicBezTo>
                  <a:cubicBezTo>
                    <a:pt x="1478" y="4388"/>
                    <a:pt x="1462" y="4892"/>
                    <a:pt x="1450" y="5395"/>
                  </a:cubicBezTo>
                  <a:cubicBezTo>
                    <a:pt x="1443" y="5680"/>
                    <a:pt x="1438" y="5966"/>
                    <a:pt x="1436" y="6249"/>
                  </a:cubicBezTo>
                  <a:cubicBezTo>
                    <a:pt x="1436" y="6369"/>
                    <a:pt x="1432" y="6491"/>
                    <a:pt x="1432" y="6614"/>
                  </a:cubicBezTo>
                  <a:cubicBezTo>
                    <a:pt x="1304" y="6060"/>
                    <a:pt x="1149" y="5512"/>
                    <a:pt x="967" y="4975"/>
                  </a:cubicBezTo>
                  <a:cubicBezTo>
                    <a:pt x="806" y="4503"/>
                    <a:pt x="622" y="4040"/>
                    <a:pt x="422" y="3583"/>
                  </a:cubicBezTo>
                  <a:cubicBezTo>
                    <a:pt x="412" y="3561"/>
                    <a:pt x="387" y="3549"/>
                    <a:pt x="364" y="3549"/>
                  </a:cubicBezTo>
                  <a:cubicBezTo>
                    <a:pt x="341" y="3549"/>
                    <a:pt x="320" y="3560"/>
                    <a:pt x="313" y="3585"/>
                  </a:cubicBezTo>
                  <a:cubicBezTo>
                    <a:pt x="149" y="4195"/>
                    <a:pt x="0" y="4824"/>
                    <a:pt x="29" y="5461"/>
                  </a:cubicBezTo>
                  <a:cubicBezTo>
                    <a:pt x="43" y="5764"/>
                    <a:pt x="103" y="6067"/>
                    <a:pt x="228" y="6346"/>
                  </a:cubicBezTo>
                  <a:cubicBezTo>
                    <a:pt x="357" y="6632"/>
                    <a:pt x="556" y="6873"/>
                    <a:pt x="774" y="7097"/>
                  </a:cubicBezTo>
                  <a:cubicBezTo>
                    <a:pt x="1018" y="7346"/>
                    <a:pt x="1282" y="7583"/>
                    <a:pt x="1473" y="7880"/>
                  </a:cubicBezTo>
                  <a:cubicBezTo>
                    <a:pt x="1485" y="7897"/>
                    <a:pt x="1501" y="7904"/>
                    <a:pt x="1516" y="7904"/>
                  </a:cubicBezTo>
                  <a:cubicBezTo>
                    <a:pt x="1539" y="7904"/>
                    <a:pt x="1560" y="7889"/>
                    <a:pt x="1571" y="7867"/>
                  </a:cubicBezTo>
                  <a:cubicBezTo>
                    <a:pt x="1611" y="8131"/>
                    <a:pt x="1648" y="8398"/>
                    <a:pt x="1677" y="8664"/>
                  </a:cubicBezTo>
                  <a:cubicBezTo>
                    <a:pt x="1731" y="9146"/>
                    <a:pt x="1762" y="9629"/>
                    <a:pt x="1776" y="10114"/>
                  </a:cubicBezTo>
                  <a:cubicBezTo>
                    <a:pt x="1718" y="10450"/>
                    <a:pt x="1677" y="10789"/>
                    <a:pt x="1650" y="11129"/>
                  </a:cubicBezTo>
                  <a:cubicBezTo>
                    <a:pt x="1592" y="10866"/>
                    <a:pt x="1507" y="10606"/>
                    <a:pt x="1416" y="10356"/>
                  </a:cubicBezTo>
                  <a:cubicBezTo>
                    <a:pt x="1328" y="10119"/>
                    <a:pt x="1227" y="9887"/>
                    <a:pt x="1115" y="9661"/>
                  </a:cubicBezTo>
                  <a:cubicBezTo>
                    <a:pt x="1038" y="9505"/>
                    <a:pt x="957" y="9349"/>
                    <a:pt x="863" y="9201"/>
                  </a:cubicBezTo>
                  <a:cubicBezTo>
                    <a:pt x="896" y="9184"/>
                    <a:pt x="927" y="9145"/>
                    <a:pt x="946" y="9124"/>
                  </a:cubicBezTo>
                  <a:cubicBezTo>
                    <a:pt x="988" y="9079"/>
                    <a:pt x="1018" y="9011"/>
                    <a:pt x="1046" y="8955"/>
                  </a:cubicBezTo>
                  <a:cubicBezTo>
                    <a:pt x="1072" y="8899"/>
                    <a:pt x="1097" y="8841"/>
                    <a:pt x="1117" y="8783"/>
                  </a:cubicBezTo>
                  <a:cubicBezTo>
                    <a:pt x="1141" y="8714"/>
                    <a:pt x="1154" y="8643"/>
                    <a:pt x="1167" y="8574"/>
                  </a:cubicBezTo>
                  <a:cubicBezTo>
                    <a:pt x="1180" y="8503"/>
                    <a:pt x="1172" y="8432"/>
                    <a:pt x="1164" y="8362"/>
                  </a:cubicBezTo>
                  <a:cubicBezTo>
                    <a:pt x="1162" y="8342"/>
                    <a:pt x="1144" y="8331"/>
                    <a:pt x="1127" y="8331"/>
                  </a:cubicBezTo>
                  <a:cubicBezTo>
                    <a:pt x="1112" y="8331"/>
                    <a:pt x="1097" y="8338"/>
                    <a:pt x="1092" y="8354"/>
                  </a:cubicBezTo>
                  <a:cubicBezTo>
                    <a:pt x="1072" y="8411"/>
                    <a:pt x="1048" y="8467"/>
                    <a:pt x="1031" y="8526"/>
                  </a:cubicBezTo>
                  <a:cubicBezTo>
                    <a:pt x="1015" y="8586"/>
                    <a:pt x="994" y="8643"/>
                    <a:pt x="973" y="8702"/>
                  </a:cubicBezTo>
                  <a:cubicBezTo>
                    <a:pt x="962" y="8731"/>
                    <a:pt x="952" y="8758"/>
                    <a:pt x="941" y="8786"/>
                  </a:cubicBezTo>
                  <a:cubicBezTo>
                    <a:pt x="939" y="8750"/>
                    <a:pt x="935" y="8712"/>
                    <a:pt x="928" y="8675"/>
                  </a:cubicBezTo>
                  <a:cubicBezTo>
                    <a:pt x="913" y="8591"/>
                    <a:pt x="891" y="8505"/>
                    <a:pt x="859" y="8427"/>
                  </a:cubicBezTo>
                  <a:cubicBezTo>
                    <a:pt x="845" y="8388"/>
                    <a:pt x="824" y="8350"/>
                    <a:pt x="802" y="8314"/>
                  </a:cubicBezTo>
                  <a:cubicBezTo>
                    <a:pt x="780" y="8278"/>
                    <a:pt x="751" y="8258"/>
                    <a:pt x="726" y="8226"/>
                  </a:cubicBezTo>
                  <a:cubicBezTo>
                    <a:pt x="722" y="8220"/>
                    <a:pt x="716" y="8218"/>
                    <a:pt x="711" y="8218"/>
                  </a:cubicBezTo>
                  <a:cubicBezTo>
                    <a:pt x="698" y="8218"/>
                    <a:pt x="686" y="8232"/>
                    <a:pt x="691" y="8248"/>
                  </a:cubicBezTo>
                  <a:cubicBezTo>
                    <a:pt x="699" y="8273"/>
                    <a:pt x="694" y="8281"/>
                    <a:pt x="697" y="8305"/>
                  </a:cubicBezTo>
                  <a:cubicBezTo>
                    <a:pt x="697" y="8324"/>
                    <a:pt x="705" y="8345"/>
                    <a:pt x="711" y="8365"/>
                  </a:cubicBezTo>
                  <a:cubicBezTo>
                    <a:pt x="721" y="8400"/>
                    <a:pt x="729" y="8437"/>
                    <a:pt x="738" y="8472"/>
                  </a:cubicBezTo>
                  <a:cubicBezTo>
                    <a:pt x="758" y="8548"/>
                    <a:pt x="774" y="8623"/>
                    <a:pt x="782" y="8700"/>
                  </a:cubicBezTo>
                  <a:cubicBezTo>
                    <a:pt x="791" y="8775"/>
                    <a:pt x="796" y="8852"/>
                    <a:pt x="795" y="8928"/>
                  </a:cubicBezTo>
                  <a:cubicBezTo>
                    <a:pt x="795" y="8966"/>
                    <a:pt x="788" y="9005"/>
                    <a:pt x="791" y="9044"/>
                  </a:cubicBezTo>
                  <a:cubicBezTo>
                    <a:pt x="792" y="9063"/>
                    <a:pt x="795" y="9079"/>
                    <a:pt x="799" y="9096"/>
                  </a:cubicBezTo>
                  <a:cubicBezTo>
                    <a:pt x="799" y="9097"/>
                    <a:pt x="798" y="9098"/>
                    <a:pt x="798" y="9099"/>
                  </a:cubicBezTo>
                  <a:cubicBezTo>
                    <a:pt x="776" y="9068"/>
                    <a:pt x="754" y="9037"/>
                    <a:pt x="731" y="9008"/>
                  </a:cubicBezTo>
                  <a:cubicBezTo>
                    <a:pt x="727" y="9004"/>
                    <a:pt x="725" y="9002"/>
                    <a:pt x="722" y="9000"/>
                  </a:cubicBezTo>
                  <a:cubicBezTo>
                    <a:pt x="718" y="8959"/>
                    <a:pt x="709" y="8918"/>
                    <a:pt x="702" y="8879"/>
                  </a:cubicBezTo>
                  <a:cubicBezTo>
                    <a:pt x="686" y="8800"/>
                    <a:pt x="656" y="8722"/>
                    <a:pt x="625" y="8646"/>
                  </a:cubicBezTo>
                  <a:cubicBezTo>
                    <a:pt x="594" y="8574"/>
                    <a:pt x="563" y="8499"/>
                    <a:pt x="521" y="8433"/>
                  </a:cubicBezTo>
                  <a:cubicBezTo>
                    <a:pt x="500" y="8400"/>
                    <a:pt x="477" y="8367"/>
                    <a:pt x="452" y="8339"/>
                  </a:cubicBezTo>
                  <a:cubicBezTo>
                    <a:pt x="441" y="8325"/>
                    <a:pt x="429" y="8308"/>
                    <a:pt x="414" y="8297"/>
                  </a:cubicBezTo>
                  <a:cubicBezTo>
                    <a:pt x="401" y="8286"/>
                    <a:pt x="385" y="8284"/>
                    <a:pt x="369" y="8275"/>
                  </a:cubicBezTo>
                  <a:cubicBezTo>
                    <a:pt x="368" y="8275"/>
                    <a:pt x="368" y="8275"/>
                    <a:pt x="367" y="8275"/>
                  </a:cubicBezTo>
                  <a:cubicBezTo>
                    <a:pt x="362" y="8275"/>
                    <a:pt x="358" y="8279"/>
                    <a:pt x="359" y="8284"/>
                  </a:cubicBezTo>
                  <a:cubicBezTo>
                    <a:pt x="362" y="8299"/>
                    <a:pt x="358" y="8316"/>
                    <a:pt x="363" y="8330"/>
                  </a:cubicBezTo>
                  <a:cubicBezTo>
                    <a:pt x="368" y="8347"/>
                    <a:pt x="378" y="8365"/>
                    <a:pt x="385" y="8382"/>
                  </a:cubicBezTo>
                  <a:cubicBezTo>
                    <a:pt x="400" y="8416"/>
                    <a:pt x="416" y="8449"/>
                    <a:pt x="431" y="8483"/>
                  </a:cubicBezTo>
                  <a:cubicBezTo>
                    <a:pt x="463" y="8553"/>
                    <a:pt x="497" y="8621"/>
                    <a:pt x="524" y="8692"/>
                  </a:cubicBezTo>
                  <a:cubicBezTo>
                    <a:pt x="550" y="8761"/>
                    <a:pt x="570" y="8829"/>
                    <a:pt x="590" y="8898"/>
                  </a:cubicBezTo>
                  <a:cubicBezTo>
                    <a:pt x="549" y="8851"/>
                    <a:pt x="508" y="8805"/>
                    <a:pt x="466" y="8758"/>
                  </a:cubicBezTo>
                  <a:cubicBezTo>
                    <a:pt x="373" y="8656"/>
                    <a:pt x="270" y="8559"/>
                    <a:pt x="164" y="8471"/>
                  </a:cubicBezTo>
                  <a:cubicBezTo>
                    <a:pt x="158" y="8466"/>
                    <a:pt x="153" y="8464"/>
                    <a:pt x="148" y="8464"/>
                  </a:cubicBezTo>
                  <a:cubicBezTo>
                    <a:pt x="128" y="8464"/>
                    <a:pt x="113" y="8491"/>
                    <a:pt x="125" y="8510"/>
                  </a:cubicBezTo>
                  <a:cubicBezTo>
                    <a:pt x="200" y="8626"/>
                    <a:pt x="286" y="8734"/>
                    <a:pt x="378" y="8837"/>
                  </a:cubicBezTo>
                  <a:cubicBezTo>
                    <a:pt x="423" y="8888"/>
                    <a:pt x="469" y="8937"/>
                    <a:pt x="515" y="8988"/>
                  </a:cubicBezTo>
                  <a:lnTo>
                    <a:pt x="516" y="8989"/>
                  </a:lnTo>
                  <a:cubicBezTo>
                    <a:pt x="478" y="8971"/>
                    <a:pt x="438" y="8955"/>
                    <a:pt x="400" y="8936"/>
                  </a:cubicBezTo>
                  <a:cubicBezTo>
                    <a:pt x="299" y="8887"/>
                    <a:pt x="208" y="8822"/>
                    <a:pt x="112" y="8764"/>
                  </a:cubicBezTo>
                  <a:cubicBezTo>
                    <a:pt x="107" y="8760"/>
                    <a:pt x="101" y="8759"/>
                    <a:pt x="95" y="8759"/>
                  </a:cubicBezTo>
                  <a:cubicBezTo>
                    <a:pt x="72" y="8759"/>
                    <a:pt x="51" y="8785"/>
                    <a:pt x="71" y="8810"/>
                  </a:cubicBezTo>
                  <a:cubicBezTo>
                    <a:pt x="149" y="8904"/>
                    <a:pt x="247" y="8967"/>
                    <a:pt x="356" y="9024"/>
                  </a:cubicBezTo>
                  <a:cubicBezTo>
                    <a:pt x="408" y="9049"/>
                    <a:pt x="460" y="9071"/>
                    <a:pt x="516" y="9088"/>
                  </a:cubicBezTo>
                  <a:cubicBezTo>
                    <a:pt x="545" y="9097"/>
                    <a:pt x="576" y="9107"/>
                    <a:pt x="605" y="9112"/>
                  </a:cubicBezTo>
                  <a:cubicBezTo>
                    <a:pt x="620" y="9114"/>
                    <a:pt x="633" y="9114"/>
                    <a:pt x="645" y="9115"/>
                  </a:cubicBezTo>
                  <a:cubicBezTo>
                    <a:pt x="648" y="9119"/>
                    <a:pt x="653" y="9119"/>
                    <a:pt x="655" y="9121"/>
                  </a:cubicBezTo>
                  <a:cubicBezTo>
                    <a:pt x="638" y="9126"/>
                    <a:pt x="621" y="9132"/>
                    <a:pt x="604" y="9139"/>
                  </a:cubicBezTo>
                  <a:cubicBezTo>
                    <a:pt x="550" y="9158"/>
                    <a:pt x="491" y="9168"/>
                    <a:pt x="435" y="9174"/>
                  </a:cubicBezTo>
                  <a:cubicBezTo>
                    <a:pt x="414" y="9176"/>
                    <a:pt x="394" y="9177"/>
                    <a:pt x="373" y="9177"/>
                  </a:cubicBezTo>
                  <a:cubicBezTo>
                    <a:pt x="281" y="9177"/>
                    <a:pt x="190" y="9155"/>
                    <a:pt x="107" y="9113"/>
                  </a:cubicBezTo>
                  <a:cubicBezTo>
                    <a:pt x="100" y="9110"/>
                    <a:pt x="94" y="9108"/>
                    <a:pt x="88" y="9108"/>
                  </a:cubicBezTo>
                  <a:cubicBezTo>
                    <a:pt x="47" y="9108"/>
                    <a:pt x="17" y="9176"/>
                    <a:pt x="60" y="9200"/>
                  </a:cubicBezTo>
                  <a:cubicBezTo>
                    <a:pt x="159" y="9256"/>
                    <a:pt x="269" y="9285"/>
                    <a:pt x="382" y="9285"/>
                  </a:cubicBezTo>
                  <a:cubicBezTo>
                    <a:pt x="402" y="9285"/>
                    <a:pt x="422" y="9284"/>
                    <a:pt x="442" y="9282"/>
                  </a:cubicBezTo>
                  <a:cubicBezTo>
                    <a:pt x="508" y="9277"/>
                    <a:pt x="568" y="9257"/>
                    <a:pt x="627" y="9228"/>
                  </a:cubicBezTo>
                  <a:cubicBezTo>
                    <a:pt x="656" y="9214"/>
                    <a:pt x="683" y="9200"/>
                    <a:pt x="707" y="9176"/>
                  </a:cubicBezTo>
                  <a:cubicBezTo>
                    <a:pt x="715" y="9168"/>
                    <a:pt x="725" y="9161"/>
                    <a:pt x="733" y="9153"/>
                  </a:cubicBezTo>
                  <a:cubicBezTo>
                    <a:pt x="830" y="9334"/>
                    <a:pt x="938" y="9511"/>
                    <a:pt x="1028" y="9696"/>
                  </a:cubicBezTo>
                  <a:cubicBezTo>
                    <a:pt x="1137" y="9916"/>
                    <a:pt x="1232" y="10142"/>
                    <a:pt x="1317" y="10372"/>
                  </a:cubicBezTo>
                  <a:cubicBezTo>
                    <a:pt x="1402" y="10606"/>
                    <a:pt x="1477" y="10843"/>
                    <a:pt x="1538" y="11084"/>
                  </a:cubicBezTo>
                  <a:cubicBezTo>
                    <a:pt x="1570" y="11211"/>
                    <a:pt x="1597" y="11338"/>
                    <a:pt x="1626" y="11464"/>
                  </a:cubicBezTo>
                  <a:cubicBezTo>
                    <a:pt x="1594" y="12029"/>
                    <a:pt x="1361" y="22502"/>
                    <a:pt x="1336" y="27150"/>
                  </a:cubicBezTo>
                  <a:cubicBezTo>
                    <a:pt x="1311" y="31762"/>
                    <a:pt x="1304" y="36371"/>
                    <a:pt x="1366" y="40982"/>
                  </a:cubicBezTo>
                  <a:cubicBezTo>
                    <a:pt x="1384" y="42279"/>
                    <a:pt x="1405" y="43576"/>
                    <a:pt x="1432" y="44874"/>
                  </a:cubicBezTo>
                  <a:cubicBezTo>
                    <a:pt x="1445" y="45533"/>
                    <a:pt x="1461" y="46190"/>
                    <a:pt x="1476" y="46849"/>
                  </a:cubicBezTo>
                  <a:cubicBezTo>
                    <a:pt x="1290" y="46852"/>
                    <a:pt x="1103" y="46853"/>
                    <a:pt x="916" y="46854"/>
                  </a:cubicBezTo>
                  <a:cubicBezTo>
                    <a:pt x="724" y="46857"/>
                    <a:pt x="689" y="47155"/>
                    <a:pt x="883" y="47155"/>
                  </a:cubicBezTo>
                  <a:cubicBezTo>
                    <a:pt x="884" y="47155"/>
                    <a:pt x="884" y="47155"/>
                    <a:pt x="884" y="47155"/>
                  </a:cubicBezTo>
                  <a:cubicBezTo>
                    <a:pt x="1083" y="47154"/>
                    <a:pt x="1282" y="47153"/>
                    <a:pt x="1480" y="47151"/>
                  </a:cubicBezTo>
                  <a:lnTo>
                    <a:pt x="1480" y="47151"/>
                  </a:lnTo>
                  <a:cubicBezTo>
                    <a:pt x="1484" y="47703"/>
                    <a:pt x="1474" y="48265"/>
                    <a:pt x="1589" y="48801"/>
                  </a:cubicBezTo>
                  <a:cubicBezTo>
                    <a:pt x="1598" y="48841"/>
                    <a:pt x="1631" y="48861"/>
                    <a:pt x="1663" y="48861"/>
                  </a:cubicBezTo>
                  <a:cubicBezTo>
                    <a:pt x="1697" y="48861"/>
                    <a:pt x="1731" y="48840"/>
                    <a:pt x="1738" y="48797"/>
                  </a:cubicBezTo>
                  <a:cubicBezTo>
                    <a:pt x="1760" y="48657"/>
                    <a:pt x="1789" y="48518"/>
                    <a:pt x="1792" y="48378"/>
                  </a:cubicBezTo>
                  <a:cubicBezTo>
                    <a:pt x="1796" y="48237"/>
                    <a:pt x="1786" y="48094"/>
                    <a:pt x="1782" y="47952"/>
                  </a:cubicBezTo>
                  <a:cubicBezTo>
                    <a:pt x="1775" y="47686"/>
                    <a:pt x="1768" y="47418"/>
                    <a:pt x="1763" y="47150"/>
                  </a:cubicBezTo>
                  <a:cubicBezTo>
                    <a:pt x="14183" y="47050"/>
                    <a:pt x="26604" y="46964"/>
                    <a:pt x="39024" y="46931"/>
                  </a:cubicBezTo>
                  <a:cubicBezTo>
                    <a:pt x="43671" y="46919"/>
                    <a:pt x="48318" y="46912"/>
                    <a:pt x="52964" y="46912"/>
                  </a:cubicBezTo>
                  <a:cubicBezTo>
                    <a:pt x="60909" y="46912"/>
                    <a:pt x="68853" y="46931"/>
                    <a:pt x="76798" y="46967"/>
                  </a:cubicBezTo>
                  <a:cubicBezTo>
                    <a:pt x="80333" y="46984"/>
                    <a:pt x="83867" y="47002"/>
                    <a:pt x="87401" y="47027"/>
                  </a:cubicBezTo>
                  <a:cubicBezTo>
                    <a:pt x="89206" y="47039"/>
                    <a:pt x="91012" y="47051"/>
                    <a:pt x="92817" y="47066"/>
                  </a:cubicBezTo>
                  <a:cubicBezTo>
                    <a:pt x="93853" y="47074"/>
                    <a:pt x="94889" y="47098"/>
                    <a:pt x="95926" y="47098"/>
                  </a:cubicBezTo>
                  <a:cubicBezTo>
                    <a:pt x="96283" y="47098"/>
                    <a:pt x="96641" y="47095"/>
                    <a:pt x="96998" y="47088"/>
                  </a:cubicBezTo>
                  <a:cubicBezTo>
                    <a:pt x="97006" y="47069"/>
                    <a:pt x="97013" y="47053"/>
                    <a:pt x="97020" y="47034"/>
                  </a:cubicBezTo>
                  <a:cubicBezTo>
                    <a:pt x="97046" y="46962"/>
                    <a:pt x="97070" y="46889"/>
                    <a:pt x="97091" y="46815"/>
                  </a:cubicBezTo>
                  <a:cubicBezTo>
                    <a:pt x="97098" y="46789"/>
                    <a:pt x="97105" y="46763"/>
                    <a:pt x="97112" y="46736"/>
                  </a:cubicBezTo>
                  <a:cubicBezTo>
                    <a:pt x="95824" y="46686"/>
                    <a:pt x="94533" y="46702"/>
                    <a:pt x="93246" y="46693"/>
                  </a:cubicBezTo>
                  <a:cubicBezTo>
                    <a:pt x="91633" y="46682"/>
                    <a:pt x="90020" y="46672"/>
                    <a:pt x="88409" y="46662"/>
                  </a:cubicBezTo>
                  <a:cubicBezTo>
                    <a:pt x="85258" y="46643"/>
                    <a:pt x="82108" y="46627"/>
                    <a:pt x="78956" y="46613"/>
                  </a:cubicBezTo>
                  <a:cubicBezTo>
                    <a:pt x="72683" y="46585"/>
                    <a:pt x="66409" y="46569"/>
                    <a:pt x="60136" y="46563"/>
                  </a:cubicBezTo>
                  <a:cubicBezTo>
                    <a:pt x="58631" y="46562"/>
                    <a:pt x="57126" y="46561"/>
                    <a:pt x="55620" y="46561"/>
                  </a:cubicBezTo>
                  <a:cubicBezTo>
                    <a:pt x="44535" y="46561"/>
                    <a:pt x="33449" y="46597"/>
                    <a:pt x="22364" y="46665"/>
                  </a:cubicBezTo>
                  <a:cubicBezTo>
                    <a:pt x="15494" y="46708"/>
                    <a:pt x="8626" y="46765"/>
                    <a:pt x="1758" y="46845"/>
                  </a:cubicBezTo>
                  <a:cubicBezTo>
                    <a:pt x="1746" y="46327"/>
                    <a:pt x="1734" y="45810"/>
                    <a:pt x="1723" y="45291"/>
                  </a:cubicBezTo>
                  <a:cubicBezTo>
                    <a:pt x="1698" y="44123"/>
                    <a:pt x="1675" y="42955"/>
                    <a:pt x="1654" y="41786"/>
                  </a:cubicBezTo>
                  <a:cubicBezTo>
                    <a:pt x="1611" y="39479"/>
                    <a:pt x="1582" y="37170"/>
                    <a:pt x="1564" y="34861"/>
                  </a:cubicBezTo>
                  <a:cubicBezTo>
                    <a:pt x="1527" y="30248"/>
                    <a:pt x="1529" y="25635"/>
                    <a:pt x="1595" y="21022"/>
                  </a:cubicBezTo>
                  <a:cubicBezTo>
                    <a:pt x="1632" y="18422"/>
                    <a:pt x="1704" y="12266"/>
                    <a:pt x="1720" y="11821"/>
                  </a:cubicBezTo>
                  <a:cubicBezTo>
                    <a:pt x="1723" y="11823"/>
                    <a:pt x="1727" y="11823"/>
                    <a:pt x="1730" y="11823"/>
                  </a:cubicBezTo>
                  <a:cubicBezTo>
                    <a:pt x="1737" y="11823"/>
                    <a:pt x="1743" y="11820"/>
                    <a:pt x="1743" y="11809"/>
                  </a:cubicBezTo>
                  <a:cubicBezTo>
                    <a:pt x="1742" y="11765"/>
                    <a:pt x="1740" y="11722"/>
                    <a:pt x="1736" y="11678"/>
                  </a:cubicBezTo>
                  <a:lnTo>
                    <a:pt x="1736" y="11678"/>
                  </a:lnTo>
                  <a:cubicBezTo>
                    <a:pt x="1747" y="11684"/>
                    <a:pt x="1759" y="11687"/>
                    <a:pt x="1771" y="11687"/>
                  </a:cubicBezTo>
                  <a:cubicBezTo>
                    <a:pt x="1791" y="11687"/>
                    <a:pt x="1811" y="11679"/>
                    <a:pt x="1825" y="11663"/>
                  </a:cubicBezTo>
                  <a:cubicBezTo>
                    <a:pt x="2728" y="10645"/>
                    <a:pt x="3296" y="9333"/>
                    <a:pt x="3423" y="7978"/>
                  </a:cubicBezTo>
                  <a:cubicBezTo>
                    <a:pt x="3460" y="7598"/>
                    <a:pt x="3454" y="7219"/>
                    <a:pt x="3425" y="6839"/>
                  </a:cubicBezTo>
                  <a:cubicBezTo>
                    <a:pt x="3423" y="6809"/>
                    <a:pt x="3392" y="6788"/>
                    <a:pt x="3363" y="6788"/>
                  </a:cubicBezTo>
                  <a:cubicBezTo>
                    <a:pt x="3351" y="6788"/>
                    <a:pt x="3338" y="6792"/>
                    <a:pt x="3329" y="6801"/>
                  </a:cubicBezTo>
                  <a:cubicBezTo>
                    <a:pt x="2548" y="7597"/>
                    <a:pt x="2098" y="8638"/>
                    <a:pt x="1858" y="9714"/>
                  </a:cubicBezTo>
                  <a:cubicBezTo>
                    <a:pt x="1855" y="9732"/>
                    <a:pt x="1852" y="9749"/>
                    <a:pt x="1847" y="9767"/>
                  </a:cubicBezTo>
                  <a:cubicBezTo>
                    <a:pt x="1836" y="9384"/>
                    <a:pt x="1812" y="9003"/>
                    <a:pt x="1773" y="8624"/>
                  </a:cubicBezTo>
                  <a:lnTo>
                    <a:pt x="1773" y="8624"/>
                  </a:lnTo>
                  <a:cubicBezTo>
                    <a:pt x="1776" y="8651"/>
                    <a:pt x="1780" y="8676"/>
                    <a:pt x="1786" y="8702"/>
                  </a:cubicBezTo>
                  <a:cubicBezTo>
                    <a:pt x="1788" y="8714"/>
                    <a:pt x="1797" y="8720"/>
                    <a:pt x="1807" y="8720"/>
                  </a:cubicBezTo>
                  <a:cubicBezTo>
                    <a:pt x="1816" y="8720"/>
                    <a:pt x="1826" y="8714"/>
                    <a:pt x="1828" y="8701"/>
                  </a:cubicBezTo>
                  <a:cubicBezTo>
                    <a:pt x="1852" y="8478"/>
                    <a:pt x="1863" y="8253"/>
                    <a:pt x="1897" y="8032"/>
                  </a:cubicBezTo>
                  <a:cubicBezTo>
                    <a:pt x="1930" y="7816"/>
                    <a:pt x="1984" y="7602"/>
                    <a:pt x="2055" y="7394"/>
                  </a:cubicBezTo>
                  <a:cubicBezTo>
                    <a:pt x="2126" y="7187"/>
                    <a:pt x="2217" y="6984"/>
                    <a:pt x="2327" y="6795"/>
                  </a:cubicBezTo>
                  <a:cubicBezTo>
                    <a:pt x="2439" y="6599"/>
                    <a:pt x="2575" y="6419"/>
                    <a:pt x="2687" y="6225"/>
                  </a:cubicBezTo>
                  <a:cubicBezTo>
                    <a:pt x="2694" y="6216"/>
                    <a:pt x="2687" y="6206"/>
                    <a:pt x="2678" y="6206"/>
                  </a:cubicBezTo>
                  <a:cubicBezTo>
                    <a:pt x="2676" y="6206"/>
                    <a:pt x="2673" y="6207"/>
                    <a:pt x="2671" y="6208"/>
                  </a:cubicBezTo>
                  <a:cubicBezTo>
                    <a:pt x="2490" y="6345"/>
                    <a:pt x="2355" y="6538"/>
                    <a:pt x="2239" y="6730"/>
                  </a:cubicBezTo>
                  <a:cubicBezTo>
                    <a:pt x="2122" y="6928"/>
                    <a:pt x="2023" y="7136"/>
                    <a:pt x="1945" y="7352"/>
                  </a:cubicBezTo>
                  <a:cubicBezTo>
                    <a:pt x="1823" y="7695"/>
                    <a:pt x="1732" y="8083"/>
                    <a:pt x="1753" y="8455"/>
                  </a:cubicBezTo>
                  <a:cubicBezTo>
                    <a:pt x="1741" y="8343"/>
                    <a:pt x="1725" y="8230"/>
                    <a:pt x="1710" y="8118"/>
                  </a:cubicBezTo>
                  <a:lnTo>
                    <a:pt x="1710" y="8118"/>
                  </a:lnTo>
                  <a:cubicBezTo>
                    <a:pt x="1715" y="8125"/>
                    <a:pt x="1719" y="8132"/>
                    <a:pt x="1724" y="8140"/>
                  </a:cubicBezTo>
                  <a:cubicBezTo>
                    <a:pt x="1726" y="8142"/>
                    <a:pt x="1727" y="8143"/>
                    <a:pt x="1729" y="8143"/>
                  </a:cubicBezTo>
                  <a:cubicBezTo>
                    <a:pt x="1732" y="8143"/>
                    <a:pt x="1736" y="8139"/>
                    <a:pt x="1736" y="8136"/>
                  </a:cubicBezTo>
                  <a:cubicBezTo>
                    <a:pt x="1752" y="8004"/>
                    <a:pt x="1708" y="7868"/>
                    <a:pt x="1691" y="7737"/>
                  </a:cubicBezTo>
                  <a:cubicBezTo>
                    <a:pt x="1674" y="7592"/>
                    <a:pt x="1666" y="7446"/>
                    <a:pt x="1668" y="7301"/>
                  </a:cubicBezTo>
                  <a:cubicBezTo>
                    <a:pt x="1672" y="7017"/>
                    <a:pt x="1712" y="6732"/>
                    <a:pt x="1775" y="6456"/>
                  </a:cubicBezTo>
                  <a:cubicBezTo>
                    <a:pt x="1902" y="5897"/>
                    <a:pt x="2138" y="5367"/>
                    <a:pt x="2406" y="4862"/>
                  </a:cubicBezTo>
                  <a:cubicBezTo>
                    <a:pt x="2528" y="4631"/>
                    <a:pt x="2659" y="4406"/>
                    <a:pt x="2778" y="4173"/>
                  </a:cubicBezTo>
                  <a:cubicBezTo>
                    <a:pt x="2786" y="4168"/>
                    <a:pt x="2795" y="4163"/>
                    <a:pt x="2805" y="4155"/>
                  </a:cubicBezTo>
                  <a:cubicBezTo>
                    <a:pt x="2808" y="4160"/>
                    <a:pt x="2816" y="4165"/>
                    <a:pt x="2823" y="4166"/>
                  </a:cubicBezTo>
                  <a:cubicBezTo>
                    <a:pt x="2827" y="4166"/>
                    <a:pt x="2830" y="4167"/>
                    <a:pt x="2834" y="4167"/>
                  </a:cubicBezTo>
                  <a:cubicBezTo>
                    <a:pt x="2845" y="4167"/>
                    <a:pt x="2855" y="4164"/>
                    <a:pt x="2869" y="4161"/>
                  </a:cubicBezTo>
                  <a:cubicBezTo>
                    <a:pt x="2883" y="4160"/>
                    <a:pt x="2894" y="4160"/>
                    <a:pt x="2907" y="4157"/>
                  </a:cubicBezTo>
                  <a:cubicBezTo>
                    <a:pt x="2938" y="4150"/>
                    <a:pt x="2966" y="4139"/>
                    <a:pt x="2995" y="4130"/>
                  </a:cubicBezTo>
                  <a:cubicBezTo>
                    <a:pt x="3053" y="4110"/>
                    <a:pt x="3110" y="4089"/>
                    <a:pt x="3167" y="4066"/>
                  </a:cubicBezTo>
                  <a:cubicBezTo>
                    <a:pt x="3223" y="4042"/>
                    <a:pt x="3281" y="4022"/>
                    <a:pt x="3335" y="3994"/>
                  </a:cubicBezTo>
                  <a:cubicBezTo>
                    <a:pt x="3363" y="3980"/>
                    <a:pt x="3390" y="3967"/>
                    <a:pt x="3417" y="3952"/>
                  </a:cubicBezTo>
                  <a:cubicBezTo>
                    <a:pt x="3444" y="3936"/>
                    <a:pt x="3467" y="3915"/>
                    <a:pt x="3495" y="3902"/>
                  </a:cubicBezTo>
                  <a:cubicBezTo>
                    <a:pt x="3509" y="3896"/>
                    <a:pt x="3504" y="3873"/>
                    <a:pt x="3491" y="3873"/>
                  </a:cubicBezTo>
                  <a:cubicBezTo>
                    <a:pt x="3489" y="3873"/>
                    <a:pt x="3488" y="3873"/>
                    <a:pt x="3487" y="3874"/>
                  </a:cubicBezTo>
                  <a:cubicBezTo>
                    <a:pt x="3456" y="3880"/>
                    <a:pt x="3428" y="3880"/>
                    <a:pt x="3398" y="3887"/>
                  </a:cubicBezTo>
                  <a:cubicBezTo>
                    <a:pt x="3367" y="3892"/>
                    <a:pt x="3339" y="3901"/>
                    <a:pt x="3310" y="3909"/>
                  </a:cubicBezTo>
                  <a:cubicBezTo>
                    <a:pt x="3250" y="3925"/>
                    <a:pt x="3189" y="3947"/>
                    <a:pt x="3130" y="3968"/>
                  </a:cubicBezTo>
                  <a:cubicBezTo>
                    <a:pt x="3072" y="3987"/>
                    <a:pt x="3015" y="4011"/>
                    <a:pt x="2957" y="4033"/>
                  </a:cubicBezTo>
                  <a:lnTo>
                    <a:pt x="2924" y="4045"/>
                  </a:lnTo>
                  <a:cubicBezTo>
                    <a:pt x="2968" y="3998"/>
                    <a:pt x="3008" y="3947"/>
                    <a:pt x="3048" y="3898"/>
                  </a:cubicBezTo>
                  <a:cubicBezTo>
                    <a:pt x="3092" y="3842"/>
                    <a:pt x="3130" y="3784"/>
                    <a:pt x="3167" y="3723"/>
                  </a:cubicBezTo>
                  <a:cubicBezTo>
                    <a:pt x="3186" y="3694"/>
                    <a:pt x="3207" y="3662"/>
                    <a:pt x="3222" y="3629"/>
                  </a:cubicBezTo>
                  <a:cubicBezTo>
                    <a:pt x="3237" y="3596"/>
                    <a:pt x="3251" y="3563"/>
                    <a:pt x="3266" y="3530"/>
                  </a:cubicBezTo>
                  <a:cubicBezTo>
                    <a:pt x="3271" y="3521"/>
                    <a:pt x="3262" y="3513"/>
                    <a:pt x="3253" y="3513"/>
                  </a:cubicBezTo>
                  <a:cubicBezTo>
                    <a:pt x="3249" y="3513"/>
                    <a:pt x="3245" y="3514"/>
                    <a:pt x="3242" y="3518"/>
                  </a:cubicBezTo>
                  <a:cubicBezTo>
                    <a:pt x="3200" y="3572"/>
                    <a:pt x="3154" y="3623"/>
                    <a:pt x="3112" y="3677"/>
                  </a:cubicBezTo>
                  <a:cubicBezTo>
                    <a:pt x="3069" y="3732"/>
                    <a:pt x="3022" y="3787"/>
                    <a:pt x="2979" y="3842"/>
                  </a:cubicBezTo>
                  <a:cubicBezTo>
                    <a:pt x="2940" y="3890"/>
                    <a:pt x="2899" y="3937"/>
                    <a:pt x="2858" y="3984"/>
                  </a:cubicBezTo>
                  <a:cubicBezTo>
                    <a:pt x="2854" y="3980"/>
                    <a:pt x="2850" y="3978"/>
                    <a:pt x="2845" y="3978"/>
                  </a:cubicBezTo>
                  <a:cubicBezTo>
                    <a:pt x="2843" y="3978"/>
                    <a:pt x="2840" y="3979"/>
                    <a:pt x="2838" y="3980"/>
                  </a:cubicBezTo>
                  <a:cubicBezTo>
                    <a:pt x="2856" y="3956"/>
                    <a:pt x="2871" y="3929"/>
                    <a:pt x="2885" y="3902"/>
                  </a:cubicBezTo>
                  <a:cubicBezTo>
                    <a:pt x="2913" y="3850"/>
                    <a:pt x="2935" y="3792"/>
                    <a:pt x="2955" y="3738"/>
                  </a:cubicBezTo>
                  <a:cubicBezTo>
                    <a:pt x="2976" y="3682"/>
                    <a:pt x="2994" y="3624"/>
                    <a:pt x="3008" y="3566"/>
                  </a:cubicBezTo>
                  <a:cubicBezTo>
                    <a:pt x="3015" y="3537"/>
                    <a:pt x="3022" y="3508"/>
                    <a:pt x="3025" y="3479"/>
                  </a:cubicBezTo>
                  <a:cubicBezTo>
                    <a:pt x="3025" y="3452"/>
                    <a:pt x="3022" y="3425"/>
                    <a:pt x="3021" y="3397"/>
                  </a:cubicBezTo>
                  <a:cubicBezTo>
                    <a:pt x="3021" y="3388"/>
                    <a:pt x="3015" y="3384"/>
                    <a:pt x="3008" y="3384"/>
                  </a:cubicBezTo>
                  <a:cubicBezTo>
                    <a:pt x="3001" y="3384"/>
                    <a:pt x="2994" y="3387"/>
                    <a:pt x="2992" y="3394"/>
                  </a:cubicBezTo>
                  <a:cubicBezTo>
                    <a:pt x="2979" y="3420"/>
                    <a:pt x="2962" y="3447"/>
                    <a:pt x="2951" y="3474"/>
                  </a:cubicBezTo>
                  <a:cubicBezTo>
                    <a:pt x="2942" y="3497"/>
                    <a:pt x="2937" y="3523"/>
                    <a:pt x="2928" y="3548"/>
                  </a:cubicBezTo>
                  <a:cubicBezTo>
                    <a:pt x="2910" y="3600"/>
                    <a:pt x="2893" y="3654"/>
                    <a:pt x="2872" y="3706"/>
                  </a:cubicBezTo>
                  <a:cubicBezTo>
                    <a:pt x="2851" y="3758"/>
                    <a:pt x="2828" y="3809"/>
                    <a:pt x="2806" y="3859"/>
                  </a:cubicBezTo>
                  <a:cubicBezTo>
                    <a:pt x="2785" y="3908"/>
                    <a:pt x="2758" y="3962"/>
                    <a:pt x="2759" y="4013"/>
                  </a:cubicBezTo>
                  <a:cubicBezTo>
                    <a:pt x="2759" y="4023"/>
                    <a:pt x="2768" y="4035"/>
                    <a:pt x="2778" y="4035"/>
                  </a:cubicBezTo>
                  <a:cubicBezTo>
                    <a:pt x="2781" y="4035"/>
                    <a:pt x="2783" y="4034"/>
                    <a:pt x="2785" y="4033"/>
                  </a:cubicBezTo>
                  <a:cubicBezTo>
                    <a:pt x="2801" y="4024"/>
                    <a:pt x="2813" y="4012"/>
                    <a:pt x="2825" y="4000"/>
                  </a:cubicBezTo>
                  <a:lnTo>
                    <a:pt x="2825" y="4000"/>
                  </a:lnTo>
                  <a:cubicBezTo>
                    <a:pt x="2803" y="4033"/>
                    <a:pt x="2781" y="4064"/>
                    <a:pt x="2759" y="4097"/>
                  </a:cubicBezTo>
                  <a:cubicBezTo>
                    <a:pt x="2748" y="4085"/>
                    <a:pt x="2737" y="4074"/>
                    <a:pt x="2728" y="4061"/>
                  </a:cubicBezTo>
                  <a:cubicBezTo>
                    <a:pt x="2719" y="4050"/>
                    <a:pt x="2713" y="4040"/>
                    <a:pt x="2704" y="4029"/>
                  </a:cubicBezTo>
                  <a:cubicBezTo>
                    <a:pt x="2713" y="4012"/>
                    <a:pt x="2718" y="3994"/>
                    <a:pt x="2724" y="3979"/>
                  </a:cubicBezTo>
                  <a:cubicBezTo>
                    <a:pt x="2740" y="3931"/>
                    <a:pt x="2752" y="3881"/>
                    <a:pt x="2764" y="3831"/>
                  </a:cubicBezTo>
                  <a:cubicBezTo>
                    <a:pt x="2789" y="3733"/>
                    <a:pt x="2805" y="3634"/>
                    <a:pt x="2803" y="3534"/>
                  </a:cubicBezTo>
                  <a:cubicBezTo>
                    <a:pt x="2803" y="3518"/>
                    <a:pt x="2796" y="3503"/>
                    <a:pt x="2781" y="3495"/>
                  </a:cubicBezTo>
                  <a:cubicBezTo>
                    <a:pt x="2780" y="3484"/>
                    <a:pt x="2779" y="3473"/>
                    <a:pt x="2775" y="3462"/>
                  </a:cubicBezTo>
                  <a:cubicBezTo>
                    <a:pt x="2775" y="3456"/>
                    <a:pt x="2769" y="3453"/>
                    <a:pt x="2764" y="3453"/>
                  </a:cubicBezTo>
                  <a:cubicBezTo>
                    <a:pt x="2760" y="3453"/>
                    <a:pt x="2757" y="3454"/>
                    <a:pt x="2756" y="3459"/>
                  </a:cubicBezTo>
                  <a:cubicBezTo>
                    <a:pt x="2752" y="3470"/>
                    <a:pt x="2750" y="3481"/>
                    <a:pt x="2746" y="3492"/>
                  </a:cubicBezTo>
                  <a:cubicBezTo>
                    <a:pt x="2730" y="3497"/>
                    <a:pt x="2723" y="3509"/>
                    <a:pt x="2718" y="3526"/>
                  </a:cubicBezTo>
                  <a:cubicBezTo>
                    <a:pt x="2701" y="3619"/>
                    <a:pt x="2686" y="3714"/>
                    <a:pt x="2663" y="3808"/>
                  </a:cubicBezTo>
                  <a:cubicBezTo>
                    <a:pt x="2653" y="3846"/>
                    <a:pt x="2642" y="3882"/>
                    <a:pt x="2631" y="3920"/>
                  </a:cubicBezTo>
                  <a:cubicBezTo>
                    <a:pt x="2624" y="3904"/>
                    <a:pt x="2614" y="3891"/>
                    <a:pt x="2607" y="3875"/>
                  </a:cubicBezTo>
                  <a:cubicBezTo>
                    <a:pt x="2567" y="3787"/>
                    <a:pt x="2550" y="3684"/>
                    <a:pt x="2559" y="3588"/>
                  </a:cubicBezTo>
                  <a:cubicBezTo>
                    <a:pt x="2561" y="3560"/>
                    <a:pt x="2542" y="3546"/>
                    <a:pt x="2522" y="3546"/>
                  </a:cubicBezTo>
                  <a:cubicBezTo>
                    <a:pt x="2505" y="3546"/>
                    <a:pt x="2486" y="3557"/>
                    <a:pt x="2481" y="3579"/>
                  </a:cubicBezTo>
                  <a:cubicBezTo>
                    <a:pt x="2454" y="3695"/>
                    <a:pt x="2470" y="3809"/>
                    <a:pt x="2516" y="3915"/>
                  </a:cubicBezTo>
                  <a:cubicBezTo>
                    <a:pt x="2538" y="3967"/>
                    <a:pt x="2567" y="4022"/>
                    <a:pt x="2605" y="4060"/>
                  </a:cubicBezTo>
                  <a:lnTo>
                    <a:pt x="2607" y="4061"/>
                  </a:lnTo>
                  <a:cubicBezTo>
                    <a:pt x="2608" y="4067"/>
                    <a:pt x="2610" y="4072"/>
                    <a:pt x="2613" y="4077"/>
                  </a:cubicBezTo>
                  <a:cubicBezTo>
                    <a:pt x="2618" y="4086"/>
                    <a:pt x="2626" y="4092"/>
                    <a:pt x="2635" y="4092"/>
                  </a:cubicBezTo>
                  <a:cubicBezTo>
                    <a:pt x="2637" y="4092"/>
                    <a:pt x="2639" y="4091"/>
                    <a:pt x="2640" y="4091"/>
                  </a:cubicBezTo>
                  <a:cubicBezTo>
                    <a:pt x="2666" y="4114"/>
                    <a:pt x="2695" y="4133"/>
                    <a:pt x="2726" y="4145"/>
                  </a:cubicBezTo>
                  <a:cubicBezTo>
                    <a:pt x="2440" y="4580"/>
                    <a:pt x="2197" y="5052"/>
                    <a:pt x="1993" y="5530"/>
                  </a:cubicBezTo>
                  <a:cubicBezTo>
                    <a:pt x="1765" y="6066"/>
                    <a:pt x="1605" y="6637"/>
                    <a:pt x="1588" y="7220"/>
                  </a:cubicBezTo>
                  <a:cubicBezTo>
                    <a:pt x="1587" y="7262"/>
                    <a:pt x="1587" y="7301"/>
                    <a:pt x="1587" y="7342"/>
                  </a:cubicBezTo>
                  <a:cubicBezTo>
                    <a:pt x="1565" y="7225"/>
                    <a:pt x="1543" y="7110"/>
                    <a:pt x="1518" y="6995"/>
                  </a:cubicBezTo>
                  <a:cubicBezTo>
                    <a:pt x="1539" y="6782"/>
                    <a:pt x="1529" y="6566"/>
                    <a:pt x="1531" y="6352"/>
                  </a:cubicBezTo>
                  <a:cubicBezTo>
                    <a:pt x="1533" y="6104"/>
                    <a:pt x="1538" y="5854"/>
                    <a:pt x="1543" y="5606"/>
                  </a:cubicBezTo>
                  <a:cubicBezTo>
                    <a:pt x="1554" y="5106"/>
                    <a:pt x="1571" y="4605"/>
                    <a:pt x="1599" y="4107"/>
                  </a:cubicBezTo>
                  <a:cubicBezTo>
                    <a:pt x="1627" y="3619"/>
                    <a:pt x="1671" y="3132"/>
                    <a:pt x="1765" y="2653"/>
                  </a:cubicBezTo>
                  <a:cubicBezTo>
                    <a:pt x="1852" y="2217"/>
                    <a:pt x="1985" y="1789"/>
                    <a:pt x="2159" y="1381"/>
                  </a:cubicBezTo>
                  <a:cubicBezTo>
                    <a:pt x="2334" y="971"/>
                    <a:pt x="2550" y="582"/>
                    <a:pt x="2805" y="219"/>
                  </a:cubicBezTo>
                  <a:lnTo>
                    <a:pt x="2805" y="219"/>
                  </a:lnTo>
                  <a:cubicBezTo>
                    <a:pt x="2783" y="769"/>
                    <a:pt x="2770" y="1323"/>
                    <a:pt x="2724" y="1872"/>
                  </a:cubicBezTo>
                  <a:cubicBezTo>
                    <a:pt x="2698" y="2164"/>
                    <a:pt x="2651" y="2453"/>
                    <a:pt x="2548" y="2728"/>
                  </a:cubicBezTo>
                  <a:cubicBezTo>
                    <a:pt x="2451" y="2985"/>
                    <a:pt x="2316" y="3224"/>
                    <a:pt x="2163" y="3451"/>
                  </a:cubicBezTo>
                  <a:cubicBezTo>
                    <a:pt x="2029" y="3646"/>
                    <a:pt x="1884" y="3833"/>
                    <a:pt x="1735" y="4019"/>
                  </a:cubicBezTo>
                  <a:cubicBezTo>
                    <a:pt x="1889" y="3270"/>
                    <a:pt x="2142" y="2551"/>
                    <a:pt x="2459" y="1854"/>
                  </a:cubicBezTo>
                  <a:cubicBezTo>
                    <a:pt x="2475" y="1819"/>
                    <a:pt x="2445" y="1793"/>
                    <a:pt x="2415" y="1793"/>
                  </a:cubicBezTo>
                  <a:cubicBezTo>
                    <a:pt x="2399" y="1793"/>
                    <a:pt x="2382" y="1801"/>
                    <a:pt x="2372" y="1820"/>
                  </a:cubicBezTo>
                  <a:cubicBezTo>
                    <a:pt x="1999" y="2567"/>
                    <a:pt x="1751" y="3381"/>
                    <a:pt x="1598" y="4199"/>
                  </a:cubicBezTo>
                  <a:cubicBezTo>
                    <a:pt x="1592" y="4231"/>
                    <a:pt x="1619" y="4250"/>
                    <a:pt x="1646" y="4250"/>
                  </a:cubicBezTo>
                  <a:cubicBezTo>
                    <a:pt x="1661" y="4250"/>
                    <a:pt x="1676" y="4245"/>
                    <a:pt x="1686" y="4233"/>
                  </a:cubicBezTo>
                  <a:cubicBezTo>
                    <a:pt x="2031" y="3810"/>
                    <a:pt x="2380" y="3380"/>
                    <a:pt x="2596" y="2874"/>
                  </a:cubicBezTo>
                  <a:cubicBezTo>
                    <a:pt x="2830" y="2322"/>
                    <a:pt x="2835" y="1718"/>
                    <a:pt x="2861" y="1129"/>
                  </a:cubicBezTo>
                  <a:cubicBezTo>
                    <a:pt x="2877" y="772"/>
                    <a:pt x="2894" y="414"/>
                    <a:pt x="2910" y="58"/>
                  </a:cubicBezTo>
                  <a:cubicBezTo>
                    <a:pt x="2912" y="25"/>
                    <a:pt x="2885" y="1"/>
                    <a:pt x="28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08918" y="1079719"/>
              <a:ext cx="128522" cy="366594"/>
            </a:xfrm>
            <a:custGeom>
              <a:avLst/>
              <a:gdLst/>
              <a:ahLst/>
              <a:cxnLst/>
              <a:rect l="l" t="t" r="r" b="b"/>
              <a:pathLst>
                <a:path w="1717" h="4878" extrusionOk="0">
                  <a:moveTo>
                    <a:pt x="649" y="829"/>
                  </a:moveTo>
                  <a:lnTo>
                    <a:pt x="649" y="829"/>
                  </a:lnTo>
                  <a:cubicBezTo>
                    <a:pt x="643" y="833"/>
                    <a:pt x="637" y="840"/>
                    <a:pt x="634" y="851"/>
                  </a:cubicBezTo>
                  <a:cubicBezTo>
                    <a:pt x="624" y="853"/>
                    <a:pt x="616" y="854"/>
                    <a:pt x="606" y="855"/>
                  </a:cubicBezTo>
                  <a:cubicBezTo>
                    <a:pt x="605" y="849"/>
                    <a:pt x="604" y="843"/>
                    <a:pt x="602" y="836"/>
                  </a:cubicBezTo>
                  <a:cubicBezTo>
                    <a:pt x="618" y="836"/>
                    <a:pt x="635" y="834"/>
                    <a:pt x="649" y="829"/>
                  </a:cubicBezTo>
                  <a:close/>
                  <a:moveTo>
                    <a:pt x="624" y="963"/>
                  </a:moveTo>
                  <a:cubicBezTo>
                    <a:pt x="626" y="964"/>
                    <a:pt x="627" y="965"/>
                    <a:pt x="627" y="966"/>
                  </a:cubicBezTo>
                  <a:cubicBezTo>
                    <a:pt x="623" y="966"/>
                    <a:pt x="618" y="965"/>
                    <a:pt x="614" y="965"/>
                  </a:cubicBezTo>
                  <a:cubicBezTo>
                    <a:pt x="617" y="965"/>
                    <a:pt x="621" y="964"/>
                    <a:pt x="624" y="963"/>
                  </a:cubicBezTo>
                  <a:close/>
                  <a:moveTo>
                    <a:pt x="566" y="0"/>
                  </a:moveTo>
                  <a:cubicBezTo>
                    <a:pt x="562" y="0"/>
                    <a:pt x="557" y="3"/>
                    <a:pt x="556" y="10"/>
                  </a:cubicBezTo>
                  <a:cubicBezTo>
                    <a:pt x="550" y="47"/>
                    <a:pt x="549" y="85"/>
                    <a:pt x="540" y="122"/>
                  </a:cubicBezTo>
                  <a:cubicBezTo>
                    <a:pt x="534" y="151"/>
                    <a:pt x="531" y="179"/>
                    <a:pt x="530" y="207"/>
                  </a:cubicBezTo>
                  <a:cubicBezTo>
                    <a:pt x="528" y="275"/>
                    <a:pt x="530" y="346"/>
                    <a:pt x="532" y="413"/>
                  </a:cubicBezTo>
                  <a:cubicBezTo>
                    <a:pt x="535" y="481"/>
                    <a:pt x="538" y="547"/>
                    <a:pt x="544" y="614"/>
                  </a:cubicBezTo>
                  <a:cubicBezTo>
                    <a:pt x="545" y="637"/>
                    <a:pt x="546" y="659"/>
                    <a:pt x="550" y="682"/>
                  </a:cubicBezTo>
                  <a:cubicBezTo>
                    <a:pt x="532" y="632"/>
                    <a:pt x="511" y="583"/>
                    <a:pt x="492" y="533"/>
                  </a:cubicBezTo>
                  <a:cubicBezTo>
                    <a:pt x="453" y="421"/>
                    <a:pt x="426" y="303"/>
                    <a:pt x="397" y="186"/>
                  </a:cubicBezTo>
                  <a:cubicBezTo>
                    <a:pt x="392" y="167"/>
                    <a:pt x="374" y="156"/>
                    <a:pt x="356" y="156"/>
                  </a:cubicBezTo>
                  <a:cubicBezTo>
                    <a:pt x="339" y="156"/>
                    <a:pt x="323" y="167"/>
                    <a:pt x="321" y="190"/>
                  </a:cubicBezTo>
                  <a:cubicBezTo>
                    <a:pt x="310" y="323"/>
                    <a:pt x="337" y="446"/>
                    <a:pt x="380" y="572"/>
                  </a:cubicBezTo>
                  <a:cubicBezTo>
                    <a:pt x="398" y="625"/>
                    <a:pt x="420" y="675"/>
                    <a:pt x="446" y="723"/>
                  </a:cubicBezTo>
                  <a:cubicBezTo>
                    <a:pt x="419" y="712"/>
                    <a:pt x="392" y="698"/>
                    <a:pt x="368" y="685"/>
                  </a:cubicBezTo>
                  <a:cubicBezTo>
                    <a:pt x="276" y="634"/>
                    <a:pt x="196" y="560"/>
                    <a:pt x="133" y="476"/>
                  </a:cubicBezTo>
                  <a:cubicBezTo>
                    <a:pt x="127" y="468"/>
                    <a:pt x="119" y="465"/>
                    <a:pt x="111" y="465"/>
                  </a:cubicBezTo>
                  <a:cubicBezTo>
                    <a:pt x="91" y="465"/>
                    <a:pt x="71" y="486"/>
                    <a:pt x="83" y="508"/>
                  </a:cubicBezTo>
                  <a:cubicBezTo>
                    <a:pt x="139" y="610"/>
                    <a:pt x="223" y="695"/>
                    <a:pt x="326" y="753"/>
                  </a:cubicBezTo>
                  <a:cubicBezTo>
                    <a:pt x="379" y="784"/>
                    <a:pt x="431" y="806"/>
                    <a:pt x="489" y="819"/>
                  </a:cubicBezTo>
                  <a:cubicBezTo>
                    <a:pt x="498" y="822"/>
                    <a:pt x="509" y="823"/>
                    <a:pt x="519" y="827"/>
                  </a:cubicBezTo>
                  <a:cubicBezTo>
                    <a:pt x="527" y="838"/>
                    <a:pt x="535" y="849"/>
                    <a:pt x="545" y="860"/>
                  </a:cubicBezTo>
                  <a:cubicBezTo>
                    <a:pt x="515" y="861"/>
                    <a:pt x="485" y="863"/>
                    <a:pt x="456" y="863"/>
                  </a:cubicBezTo>
                  <a:cubicBezTo>
                    <a:pt x="440" y="863"/>
                    <a:pt x="423" y="862"/>
                    <a:pt x="407" y="861"/>
                  </a:cubicBezTo>
                  <a:cubicBezTo>
                    <a:pt x="344" y="856"/>
                    <a:pt x="288" y="841"/>
                    <a:pt x="229" y="824"/>
                  </a:cubicBezTo>
                  <a:cubicBezTo>
                    <a:pt x="200" y="817"/>
                    <a:pt x="171" y="808"/>
                    <a:pt x="143" y="796"/>
                  </a:cubicBezTo>
                  <a:cubicBezTo>
                    <a:pt x="108" y="783"/>
                    <a:pt x="89" y="779"/>
                    <a:pt x="57" y="767"/>
                  </a:cubicBezTo>
                  <a:cubicBezTo>
                    <a:pt x="54" y="766"/>
                    <a:pt x="50" y="765"/>
                    <a:pt x="47" y="765"/>
                  </a:cubicBezTo>
                  <a:cubicBezTo>
                    <a:pt x="22" y="765"/>
                    <a:pt x="1" y="796"/>
                    <a:pt x="20" y="817"/>
                  </a:cubicBezTo>
                  <a:cubicBezTo>
                    <a:pt x="44" y="841"/>
                    <a:pt x="63" y="866"/>
                    <a:pt x="94" y="884"/>
                  </a:cubicBezTo>
                  <a:cubicBezTo>
                    <a:pt x="124" y="903"/>
                    <a:pt x="156" y="921"/>
                    <a:pt x="190" y="936"/>
                  </a:cubicBezTo>
                  <a:cubicBezTo>
                    <a:pt x="255" y="964"/>
                    <a:pt x="331" y="976"/>
                    <a:pt x="399" y="981"/>
                  </a:cubicBezTo>
                  <a:cubicBezTo>
                    <a:pt x="416" y="983"/>
                    <a:pt x="432" y="984"/>
                    <a:pt x="449" y="984"/>
                  </a:cubicBezTo>
                  <a:cubicBezTo>
                    <a:pt x="463" y="984"/>
                    <a:pt x="476" y="984"/>
                    <a:pt x="490" y="983"/>
                  </a:cubicBezTo>
                  <a:lnTo>
                    <a:pt x="490" y="983"/>
                  </a:lnTo>
                  <a:cubicBezTo>
                    <a:pt x="487" y="991"/>
                    <a:pt x="487" y="999"/>
                    <a:pt x="491" y="1008"/>
                  </a:cubicBezTo>
                  <a:cubicBezTo>
                    <a:pt x="506" y="1043"/>
                    <a:pt x="550" y="1057"/>
                    <a:pt x="584" y="1070"/>
                  </a:cubicBezTo>
                  <a:cubicBezTo>
                    <a:pt x="606" y="1079"/>
                    <a:pt x="627" y="1087"/>
                    <a:pt x="649" y="1095"/>
                  </a:cubicBezTo>
                  <a:cubicBezTo>
                    <a:pt x="655" y="1149"/>
                    <a:pt x="662" y="1200"/>
                    <a:pt x="670" y="1249"/>
                  </a:cubicBezTo>
                  <a:cubicBezTo>
                    <a:pt x="688" y="1383"/>
                    <a:pt x="706" y="1520"/>
                    <a:pt x="727" y="1655"/>
                  </a:cubicBezTo>
                  <a:cubicBezTo>
                    <a:pt x="770" y="1924"/>
                    <a:pt x="821" y="2191"/>
                    <a:pt x="880" y="2457"/>
                  </a:cubicBezTo>
                  <a:cubicBezTo>
                    <a:pt x="997" y="2985"/>
                    <a:pt x="1146" y="3505"/>
                    <a:pt x="1323" y="4016"/>
                  </a:cubicBezTo>
                  <a:cubicBezTo>
                    <a:pt x="1423" y="4305"/>
                    <a:pt x="1527" y="4594"/>
                    <a:pt x="1673" y="4865"/>
                  </a:cubicBezTo>
                  <a:cubicBezTo>
                    <a:pt x="1678" y="4873"/>
                    <a:pt x="1685" y="4877"/>
                    <a:pt x="1692" y="4877"/>
                  </a:cubicBezTo>
                  <a:cubicBezTo>
                    <a:pt x="1705" y="4877"/>
                    <a:pt x="1717" y="4864"/>
                    <a:pt x="1711" y="4847"/>
                  </a:cubicBezTo>
                  <a:cubicBezTo>
                    <a:pt x="1633" y="4590"/>
                    <a:pt x="1532" y="4341"/>
                    <a:pt x="1442" y="4087"/>
                  </a:cubicBezTo>
                  <a:cubicBezTo>
                    <a:pt x="1352" y="3829"/>
                    <a:pt x="1270" y="3569"/>
                    <a:pt x="1194" y="3307"/>
                  </a:cubicBezTo>
                  <a:cubicBezTo>
                    <a:pt x="1047" y="2795"/>
                    <a:pt x="930" y="2276"/>
                    <a:pt x="840" y="1751"/>
                  </a:cubicBezTo>
                  <a:cubicBezTo>
                    <a:pt x="815" y="1605"/>
                    <a:pt x="792" y="1458"/>
                    <a:pt x="771" y="1310"/>
                  </a:cubicBezTo>
                  <a:cubicBezTo>
                    <a:pt x="761" y="1245"/>
                    <a:pt x="756" y="1178"/>
                    <a:pt x="749" y="1111"/>
                  </a:cubicBezTo>
                  <a:lnTo>
                    <a:pt x="749" y="1111"/>
                  </a:lnTo>
                  <a:cubicBezTo>
                    <a:pt x="753" y="1111"/>
                    <a:pt x="758" y="1111"/>
                    <a:pt x="762" y="1111"/>
                  </a:cubicBezTo>
                  <a:cubicBezTo>
                    <a:pt x="817" y="1111"/>
                    <a:pt x="872" y="1104"/>
                    <a:pt x="924" y="1089"/>
                  </a:cubicBezTo>
                  <a:cubicBezTo>
                    <a:pt x="1001" y="1067"/>
                    <a:pt x="1065" y="1034"/>
                    <a:pt x="1129" y="986"/>
                  </a:cubicBezTo>
                  <a:cubicBezTo>
                    <a:pt x="1160" y="963"/>
                    <a:pt x="1177" y="933"/>
                    <a:pt x="1204" y="906"/>
                  </a:cubicBezTo>
                  <a:cubicBezTo>
                    <a:pt x="1230" y="877"/>
                    <a:pt x="1249" y="845"/>
                    <a:pt x="1272" y="815"/>
                  </a:cubicBezTo>
                  <a:cubicBezTo>
                    <a:pt x="1280" y="804"/>
                    <a:pt x="1271" y="793"/>
                    <a:pt x="1261" y="793"/>
                  </a:cubicBezTo>
                  <a:cubicBezTo>
                    <a:pt x="1257" y="793"/>
                    <a:pt x="1253" y="794"/>
                    <a:pt x="1250" y="798"/>
                  </a:cubicBezTo>
                  <a:cubicBezTo>
                    <a:pt x="1230" y="820"/>
                    <a:pt x="1204" y="836"/>
                    <a:pt x="1179" y="853"/>
                  </a:cubicBezTo>
                  <a:cubicBezTo>
                    <a:pt x="1168" y="861"/>
                    <a:pt x="1154" y="872"/>
                    <a:pt x="1142" y="876"/>
                  </a:cubicBezTo>
                  <a:cubicBezTo>
                    <a:pt x="1128" y="880"/>
                    <a:pt x="1116" y="880"/>
                    <a:pt x="1101" y="887"/>
                  </a:cubicBezTo>
                  <a:cubicBezTo>
                    <a:pt x="1054" y="908"/>
                    <a:pt x="1007" y="924"/>
                    <a:pt x="958" y="939"/>
                  </a:cubicBezTo>
                  <a:cubicBezTo>
                    <a:pt x="919" y="950"/>
                    <a:pt x="880" y="955"/>
                    <a:pt x="841" y="961"/>
                  </a:cubicBezTo>
                  <a:cubicBezTo>
                    <a:pt x="939" y="925"/>
                    <a:pt x="1029" y="860"/>
                    <a:pt x="1099" y="787"/>
                  </a:cubicBezTo>
                  <a:cubicBezTo>
                    <a:pt x="1146" y="739"/>
                    <a:pt x="1188" y="686"/>
                    <a:pt x="1222" y="630"/>
                  </a:cubicBezTo>
                  <a:cubicBezTo>
                    <a:pt x="1259" y="573"/>
                    <a:pt x="1276" y="505"/>
                    <a:pt x="1292" y="439"/>
                  </a:cubicBezTo>
                  <a:cubicBezTo>
                    <a:pt x="1297" y="417"/>
                    <a:pt x="1276" y="394"/>
                    <a:pt x="1255" y="388"/>
                  </a:cubicBezTo>
                  <a:cubicBezTo>
                    <a:pt x="1251" y="388"/>
                    <a:pt x="1248" y="387"/>
                    <a:pt x="1244" y="387"/>
                  </a:cubicBezTo>
                  <a:cubicBezTo>
                    <a:pt x="1225" y="387"/>
                    <a:pt x="1210" y="398"/>
                    <a:pt x="1200" y="416"/>
                  </a:cubicBezTo>
                  <a:cubicBezTo>
                    <a:pt x="1175" y="465"/>
                    <a:pt x="1139" y="508"/>
                    <a:pt x="1107" y="554"/>
                  </a:cubicBezTo>
                  <a:cubicBezTo>
                    <a:pt x="1077" y="598"/>
                    <a:pt x="1045" y="637"/>
                    <a:pt x="1007" y="672"/>
                  </a:cubicBezTo>
                  <a:cubicBezTo>
                    <a:pt x="948" y="727"/>
                    <a:pt x="888" y="766"/>
                    <a:pt x="822" y="804"/>
                  </a:cubicBezTo>
                  <a:cubicBezTo>
                    <a:pt x="842" y="739"/>
                    <a:pt x="862" y="675"/>
                    <a:pt x="879" y="611"/>
                  </a:cubicBezTo>
                  <a:cubicBezTo>
                    <a:pt x="919" y="452"/>
                    <a:pt x="956" y="296"/>
                    <a:pt x="956" y="131"/>
                  </a:cubicBezTo>
                  <a:cubicBezTo>
                    <a:pt x="956" y="114"/>
                    <a:pt x="943" y="104"/>
                    <a:pt x="929" y="104"/>
                  </a:cubicBezTo>
                  <a:cubicBezTo>
                    <a:pt x="920" y="104"/>
                    <a:pt x="910" y="109"/>
                    <a:pt x="904" y="119"/>
                  </a:cubicBezTo>
                  <a:cubicBezTo>
                    <a:pt x="825" y="263"/>
                    <a:pt x="781" y="417"/>
                    <a:pt x="741" y="575"/>
                  </a:cubicBezTo>
                  <a:cubicBezTo>
                    <a:pt x="722" y="652"/>
                    <a:pt x="706" y="728"/>
                    <a:pt x="690" y="805"/>
                  </a:cubicBezTo>
                  <a:cubicBezTo>
                    <a:pt x="689" y="812"/>
                    <a:pt x="688" y="820"/>
                    <a:pt x="687" y="828"/>
                  </a:cubicBezTo>
                  <a:cubicBezTo>
                    <a:pt x="680" y="824"/>
                    <a:pt x="672" y="823"/>
                    <a:pt x="665" y="823"/>
                  </a:cubicBezTo>
                  <a:cubicBezTo>
                    <a:pt x="663" y="823"/>
                    <a:pt x="661" y="823"/>
                    <a:pt x="659" y="823"/>
                  </a:cubicBezTo>
                  <a:cubicBezTo>
                    <a:pt x="668" y="818"/>
                    <a:pt x="672" y="800"/>
                    <a:pt x="660" y="795"/>
                  </a:cubicBezTo>
                  <a:cubicBezTo>
                    <a:pt x="650" y="789"/>
                    <a:pt x="640" y="786"/>
                    <a:pt x="629" y="784"/>
                  </a:cubicBezTo>
                  <a:cubicBezTo>
                    <a:pt x="633" y="758"/>
                    <a:pt x="633" y="734"/>
                    <a:pt x="637" y="709"/>
                  </a:cubicBezTo>
                  <a:cubicBezTo>
                    <a:pt x="640" y="681"/>
                    <a:pt x="640" y="651"/>
                    <a:pt x="639" y="620"/>
                  </a:cubicBezTo>
                  <a:cubicBezTo>
                    <a:pt x="639" y="552"/>
                    <a:pt x="637" y="483"/>
                    <a:pt x="634" y="413"/>
                  </a:cubicBezTo>
                  <a:cubicBezTo>
                    <a:pt x="632" y="346"/>
                    <a:pt x="626" y="280"/>
                    <a:pt x="621" y="213"/>
                  </a:cubicBezTo>
                  <a:cubicBezTo>
                    <a:pt x="617" y="181"/>
                    <a:pt x="612" y="151"/>
                    <a:pt x="602" y="120"/>
                  </a:cubicBezTo>
                  <a:cubicBezTo>
                    <a:pt x="591" y="85"/>
                    <a:pt x="586" y="47"/>
                    <a:pt x="578" y="10"/>
                  </a:cubicBezTo>
                  <a:cubicBezTo>
                    <a:pt x="576" y="3"/>
                    <a:pt x="571" y="0"/>
                    <a:pt x="5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462144" y="1589102"/>
              <a:ext cx="42142" cy="22170"/>
            </a:xfrm>
            <a:custGeom>
              <a:avLst/>
              <a:gdLst/>
              <a:ahLst/>
              <a:cxnLst/>
              <a:rect l="l" t="t" r="r" b="b"/>
              <a:pathLst>
                <a:path w="563" h="295" extrusionOk="0">
                  <a:moveTo>
                    <a:pt x="41" y="1"/>
                  </a:moveTo>
                  <a:cubicBezTo>
                    <a:pt x="18" y="1"/>
                    <a:pt x="0" y="33"/>
                    <a:pt x="16" y="55"/>
                  </a:cubicBezTo>
                  <a:cubicBezTo>
                    <a:pt x="22" y="62"/>
                    <a:pt x="30" y="72"/>
                    <a:pt x="35" y="82"/>
                  </a:cubicBezTo>
                  <a:cubicBezTo>
                    <a:pt x="39" y="101"/>
                    <a:pt x="54" y="115"/>
                    <a:pt x="69" y="131"/>
                  </a:cubicBezTo>
                  <a:cubicBezTo>
                    <a:pt x="89" y="150"/>
                    <a:pt x="107" y="167"/>
                    <a:pt x="129" y="182"/>
                  </a:cubicBezTo>
                  <a:cubicBezTo>
                    <a:pt x="171" y="210"/>
                    <a:pt x="215" y="234"/>
                    <a:pt x="261" y="253"/>
                  </a:cubicBezTo>
                  <a:cubicBezTo>
                    <a:pt x="304" y="272"/>
                    <a:pt x="351" y="285"/>
                    <a:pt x="400" y="291"/>
                  </a:cubicBezTo>
                  <a:cubicBezTo>
                    <a:pt x="416" y="292"/>
                    <a:pt x="433" y="294"/>
                    <a:pt x="451" y="294"/>
                  </a:cubicBezTo>
                  <a:cubicBezTo>
                    <a:pt x="460" y="294"/>
                    <a:pt x="469" y="294"/>
                    <a:pt x="478" y="292"/>
                  </a:cubicBezTo>
                  <a:cubicBezTo>
                    <a:pt x="498" y="287"/>
                    <a:pt x="529" y="282"/>
                    <a:pt x="546" y="271"/>
                  </a:cubicBezTo>
                  <a:cubicBezTo>
                    <a:pt x="563" y="261"/>
                    <a:pt x="563" y="241"/>
                    <a:pt x="545" y="232"/>
                  </a:cubicBezTo>
                  <a:cubicBezTo>
                    <a:pt x="528" y="223"/>
                    <a:pt x="506" y="220"/>
                    <a:pt x="486" y="212"/>
                  </a:cubicBezTo>
                  <a:cubicBezTo>
                    <a:pt x="467" y="204"/>
                    <a:pt x="443" y="204"/>
                    <a:pt x="423" y="198"/>
                  </a:cubicBezTo>
                  <a:cubicBezTo>
                    <a:pt x="381" y="187"/>
                    <a:pt x="338" y="173"/>
                    <a:pt x="297" y="157"/>
                  </a:cubicBezTo>
                  <a:cubicBezTo>
                    <a:pt x="259" y="142"/>
                    <a:pt x="222" y="123"/>
                    <a:pt x="188" y="100"/>
                  </a:cubicBezTo>
                  <a:cubicBezTo>
                    <a:pt x="171" y="87"/>
                    <a:pt x="153" y="73"/>
                    <a:pt x="135" y="61"/>
                  </a:cubicBezTo>
                  <a:cubicBezTo>
                    <a:pt x="117" y="49"/>
                    <a:pt x="103" y="35"/>
                    <a:pt x="85" y="30"/>
                  </a:cubicBezTo>
                  <a:cubicBezTo>
                    <a:pt x="76" y="27"/>
                    <a:pt x="67" y="14"/>
                    <a:pt x="59" y="8"/>
                  </a:cubicBezTo>
                  <a:cubicBezTo>
                    <a:pt x="53" y="3"/>
                    <a:pt x="47" y="1"/>
                    <a:pt x="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452788" y="1102415"/>
              <a:ext cx="13324" cy="15031"/>
            </a:xfrm>
            <a:custGeom>
              <a:avLst/>
              <a:gdLst/>
              <a:ahLst/>
              <a:cxnLst/>
              <a:rect l="l" t="t" r="r" b="b"/>
              <a:pathLst>
                <a:path w="178" h="200" extrusionOk="0">
                  <a:moveTo>
                    <a:pt x="132" y="108"/>
                  </a:moveTo>
                  <a:cubicBezTo>
                    <a:pt x="130" y="109"/>
                    <a:pt x="128" y="109"/>
                    <a:pt x="127" y="109"/>
                  </a:cubicBezTo>
                  <a:cubicBezTo>
                    <a:pt x="130" y="109"/>
                    <a:pt x="131" y="108"/>
                    <a:pt x="132" y="108"/>
                  </a:cubicBezTo>
                  <a:close/>
                  <a:moveTo>
                    <a:pt x="116" y="1"/>
                  </a:moveTo>
                  <a:cubicBezTo>
                    <a:pt x="113" y="1"/>
                    <a:pt x="109" y="1"/>
                    <a:pt x="106" y="2"/>
                  </a:cubicBezTo>
                  <a:cubicBezTo>
                    <a:pt x="86" y="4"/>
                    <a:pt x="70" y="15"/>
                    <a:pt x="55" y="30"/>
                  </a:cubicBezTo>
                  <a:lnTo>
                    <a:pt x="51" y="30"/>
                  </a:lnTo>
                  <a:cubicBezTo>
                    <a:pt x="37" y="33"/>
                    <a:pt x="22" y="40"/>
                    <a:pt x="13" y="53"/>
                  </a:cubicBezTo>
                  <a:cubicBezTo>
                    <a:pt x="7" y="62"/>
                    <a:pt x="2" y="73"/>
                    <a:pt x="2" y="82"/>
                  </a:cubicBezTo>
                  <a:cubicBezTo>
                    <a:pt x="0" y="96"/>
                    <a:pt x="5" y="112"/>
                    <a:pt x="13" y="120"/>
                  </a:cubicBezTo>
                  <a:lnTo>
                    <a:pt x="22" y="130"/>
                  </a:lnTo>
                  <a:cubicBezTo>
                    <a:pt x="22" y="130"/>
                    <a:pt x="24" y="130"/>
                    <a:pt x="24" y="131"/>
                  </a:cubicBezTo>
                  <a:lnTo>
                    <a:pt x="28" y="148"/>
                  </a:lnTo>
                  <a:cubicBezTo>
                    <a:pt x="28" y="149"/>
                    <a:pt x="29" y="152"/>
                    <a:pt x="31" y="153"/>
                  </a:cubicBezTo>
                  <a:cubicBezTo>
                    <a:pt x="33" y="159"/>
                    <a:pt x="38" y="167"/>
                    <a:pt x="42" y="170"/>
                  </a:cubicBezTo>
                  <a:cubicBezTo>
                    <a:pt x="56" y="186"/>
                    <a:pt x="80" y="199"/>
                    <a:pt x="103" y="199"/>
                  </a:cubicBezTo>
                  <a:cubicBezTo>
                    <a:pt x="112" y="199"/>
                    <a:pt x="121" y="197"/>
                    <a:pt x="130" y="193"/>
                  </a:cubicBezTo>
                  <a:cubicBezTo>
                    <a:pt x="154" y="181"/>
                    <a:pt x="171" y="160"/>
                    <a:pt x="175" y="133"/>
                  </a:cubicBezTo>
                  <a:cubicBezTo>
                    <a:pt x="177" y="115"/>
                    <a:pt x="172" y="98"/>
                    <a:pt x="163" y="83"/>
                  </a:cubicBezTo>
                  <a:cubicBezTo>
                    <a:pt x="170" y="72"/>
                    <a:pt x="174" y="59"/>
                    <a:pt x="171" y="47"/>
                  </a:cubicBezTo>
                  <a:cubicBezTo>
                    <a:pt x="168" y="33"/>
                    <a:pt x="160" y="19"/>
                    <a:pt x="149" y="11"/>
                  </a:cubicBezTo>
                  <a:cubicBezTo>
                    <a:pt x="139" y="5"/>
                    <a:pt x="128" y="1"/>
                    <a:pt x="1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53754" y="811200"/>
              <a:ext cx="248136" cy="759040"/>
            </a:xfrm>
            <a:custGeom>
              <a:avLst/>
              <a:gdLst/>
              <a:ahLst/>
              <a:cxnLst/>
              <a:rect l="l" t="t" r="r" b="b"/>
              <a:pathLst>
                <a:path w="3315" h="10100" extrusionOk="0">
                  <a:moveTo>
                    <a:pt x="2518" y="2559"/>
                  </a:moveTo>
                  <a:cubicBezTo>
                    <a:pt x="2511" y="2600"/>
                    <a:pt x="2511" y="2644"/>
                    <a:pt x="2507" y="2684"/>
                  </a:cubicBezTo>
                  <a:cubicBezTo>
                    <a:pt x="2507" y="2691"/>
                    <a:pt x="2506" y="2697"/>
                    <a:pt x="2506" y="2703"/>
                  </a:cubicBezTo>
                  <a:cubicBezTo>
                    <a:pt x="2505" y="2703"/>
                    <a:pt x="2505" y="2704"/>
                    <a:pt x="2504" y="2704"/>
                  </a:cubicBezTo>
                  <a:cubicBezTo>
                    <a:pt x="2499" y="2700"/>
                    <a:pt x="2496" y="2696"/>
                    <a:pt x="2493" y="2692"/>
                  </a:cubicBezTo>
                  <a:cubicBezTo>
                    <a:pt x="2490" y="2691"/>
                    <a:pt x="2490" y="2689"/>
                    <a:pt x="2489" y="2688"/>
                  </a:cubicBezTo>
                  <a:cubicBezTo>
                    <a:pt x="2493" y="2688"/>
                    <a:pt x="2495" y="2685"/>
                    <a:pt x="2495" y="2682"/>
                  </a:cubicBezTo>
                  <a:cubicBezTo>
                    <a:pt x="2501" y="2641"/>
                    <a:pt x="2511" y="2600"/>
                    <a:pt x="2518" y="2559"/>
                  </a:cubicBezTo>
                  <a:close/>
                  <a:moveTo>
                    <a:pt x="1112" y="0"/>
                  </a:moveTo>
                  <a:cubicBezTo>
                    <a:pt x="1108" y="0"/>
                    <a:pt x="1103" y="2"/>
                    <a:pt x="1101" y="7"/>
                  </a:cubicBezTo>
                  <a:cubicBezTo>
                    <a:pt x="1018" y="206"/>
                    <a:pt x="998" y="429"/>
                    <a:pt x="969" y="641"/>
                  </a:cubicBezTo>
                  <a:cubicBezTo>
                    <a:pt x="942" y="847"/>
                    <a:pt x="913" y="1056"/>
                    <a:pt x="919" y="1263"/>
                  </a:cubicBezTo>
                  <a:cubicBezTo>
                    <a:pt x="909" y="1254"/>
                    <a:pt x="898" y="1247"/>
                    <a:pt x="888" y="1238"/>
                  </a:cubicBezTo>
                  <a:cubicBezTo>
                    <a:pt x="890" y="1234"/>
                    <a:pt x="891" y="1230"/>
                    <a:pt x="891" y="1226"/>
                  </a:cubicBezTo>
                  <a:cubicBezTo>
                    <a:pt x="885" y="1051"/>
                    <a:pt x="852" y="879"/>
                    <a:pt x="826" y="705"/>
                  </a:cubicBezTo>
                  <a:cubicBezTo>
                    <a:pt x="813" y="619"/>
                    <a:pt x="800" y="533"/>
                    <a:pt x="789" y="446"/>
                  </a:cubicBezTo>
                  <a:cubicBezTo>
                    <a:pt x="780" y="359"/>
                    <a:pt x="776" y="272"/>
                    <a:pt x="760" y="187"/>
                  </a:cubicBezTo>
                  <a:cubicBezTo>
                    <a:pt x="754" y="158"/>
                    <a:pt x="729" y="144"/>
                    <a:pt x="704" y="144"/>
                  </a:cubicBezTo>
                  <a:cubicBezTo>
                    <a:pt x="680" y="144"/>
                    <a:pt x="656" y="158"/>
                    <a:pt x="655" y="189"/>
                  </a:cubicBezTo>
                  <a:cubicBezTo>
                    <a:pt x="650" y="281"/>
                    <a:pt x="661" y="375"/>
                    <a:pt x="671" y="467"/>
                  </a:cubicBezTo>
                  <a:cubicBezTo>
                    <a:pt x="679" y="553"/>
                    <a:pt x="689" y="641"/>
                    <a:pt x="704" y="726"/>
                  </a:cubicBezTo>
                  <a:cubicBezTo>
                    <a:pt x="728" y="877"/>
                    <a:pt x="760" y="1034"/>
                    <a:pt x="817" y="1176"/>
                  </a:cubicBezTo>
                  <a:lnTo>
                    <a:pt x="772" y="1139"/>
                  </a:lnTo>
                  <a:cubicBezTo>
                    <a:pt x="710" y="1083"/>
                    <a:pt x="650" y="1025"/>
                    <a:pt x="596" y="961"/>
                  </a:cubicBezTo>
                  <a:cubicBezTo>
                    <a:pt x="544" y="897"/>
                    <a:pt x="497" y="831"/>
                    <a:pt x="458" y="759"/>
                  </a:cubicBezTo>
                  <a:cubicBezTo>
                    <a:pt x="438" y="723"/>
                    <a:pt x="418" y="688"/>
                    <a:pt x="398" y="650"/>
                  </a:cubicBezTo>
                  <a:cubicBezTo>
                    <a:pt x="391" y="634"/>
                    <a:pt x="383" y="612"/>
                    <a:pt x="372" y="600"/>
                  </a:cubicBezTo>
                  <a:cubicBezTo>
                    <a:pt x="363" y="589"/>
                    <a:pt x="348" y="588"/>
                    <a:pt x="338" y="577"/>
                  </a:cubicBezTo>
                  <a:cubicBezTo>
                    <a:pt x="331" y="569"/>
                    <a:pt x="327" y="553"/>
                    <a:pt x="323" y="545"/>
                  </a:cubicBezTo>
                  <a:cubicBezTo>
                    <a:pt x="320" y="540"/>
                    <a:pt x="316" y="538"/>
                    <a:pt x="311" y="538"/>
                  </a:cubicBezTo>
                  <a:cubicBezTo>
                    <a:pt x="304" y="538"/>
                    <a:pt x="297" y="543"/>
                    <a:pt x="299" y="552"/>
                  </a:cubicBezTo>
                  <a:cubicBezTo>
                    <a:pt x="303" y="561"/>
                    <a:pt x="306" y="575"/>
                    <a:pt x="306" y="586"/>
                  </a:cubicBezTo>
                  <a:cubicBezTo>
                    <a:pt x="306" y="604"/>
                    <a:pt x="294" y="616"/>
                    <a:pt x="297" y="634"/>
                  </a:cubicBezTo>
                  <a:cubicBezTo>
                    <a:pt x="298" y="654"/>
                    <a:pt x="310" y="677"/>
                    <a:pt x="317" y="694"/>
                  </a:cubicBezTo>
                  <a:cubicBezTo>
                    <a:pt x="332" y="736"/>
                    <a:pt x="349" y="774"/>
                    <a:pt x="370" y="813"/>
                  </a:cubicBezTo>
                  <a:cubicBezTo>
                    <a:pt x="413" y="890"/>
                    <a:pt x="462" y="963"/>
                    <a:pt x="519" y="1033"/>
                  </a:cubicBezTo>
                  <a:cubicBezTo>
                    <a:pt x="572" y="1095"/>
                    <a:pt x="629" y="1156"/>
                    <a:pt x="694" y="1206"/>
                  </a:cubicBezTo>
                  <a:cubicBezTo>
                    <a:pt x="650" y="1194"/>
                    <a:pt x="605" y="1181"/>
                    <a:pt x="562" y="1165"/>
                  </a:cubicBezTo>
                  <a:cubicBezTo>
                    <a:pt x="497" y="1143"/>
                    <a:pt x="435" y="1120"/>
                    <a:pt x="371" y="1093"/>
                  </a:cubicBezTo>
                  <a:cubicBezTo>
                    <a:pt x="341" y="1079"/>
                    <a:pt x="310" y="1068"/>
                    <a:pt x="281" y="1056"/>
                  </a:cubicBezTo>
                  <a:cubicBezTo>
                    <a:pt x="246" y="1040"/>
                    <a:pt x="211" y="1033"/>
                    <a:pt x="174" y="1018"/>
                  </a:cubicBezTo>
                  <a:cubicBezTo>
                    <a:pt x="172" y="1017"/>
                    <a:pt x="170" y="1017"/>
                    <a:pt x="168" y="1017"/>
                  </a:cubicBezTo>
                  <a:cubicBezTo>
                    <a:pt x="151" y="1017"/>
                    <a:pt x="141" y="1041"/>
                    <a:pt x="157" y="1051"/>
                  </a:cubicBezTo>
                  <a:cubicBezTo>
                    <a:pt x="187" y="1074"/>
                    <a:pt x="213" y="1098"/>
                    <a:pt x="246" y="1118"/>
                  </a:cubicBezTo>
                  <a:cubicBezTo>
                    <a:pt x="278" y="1137"/>
                    <a:pt x="309" y="1154"/>
                    <a:pt x="342" y="1170"/>
                  </a:cubicBezTo>
                  <a:cubicBezTo>
                    <a:pt x="407" y="1198"/>
                    <a:pt x="471" y="1226"/>
                    <a:pt x="539" y="1247"/>
                  </a:cubicBezTo>
                  <a:cubicBezTo>
                    <a:pt x="641" y="1277"/>
                    <a:pt x="753" y="1305"/>
                    <a:pt x="863" y="1310"/>
                  </a:cubicBezTo>
                  <a:cubicBezTo>
                    <a:pt x="886" y="1321"/>
                    <a:pt x="910" y="1332"/>
                    <a:pt x="934" y="1336"/>
                  </a:cubicBezTo>
                  <a:cubicBezTo>
                    <a:pt x="936" y="1336"/>
                    <a:pt x="938" y="1335"/>
                    <a:pt x="940" y="1335"/>
                  </a:cubicBezTo>
                  <a:cubicBezTo>
                    <a:pt x="938" y="1336"/>
                    <a:pt x="938" y="1337"/>
                    <a:pt x="936" y="1338"/>
                  </a:cubicBezTo>
                  <a:cubicBezTo>
                    <a:pt x="931" y="1351"/>
                    <a:pt x="942" y="1361"/>
                    <a:pt x="952" y="1361"/>
                  </a:cubicBezTo>
                  <a:cubicBezTo>
                    <a:pt x="957" y="1361"/>
                    <a:pt x="962" y="1359"/>
                    <a:pt x="965" y="1354"/>
                  </a:cubicBezTo>
                  <a:cubicBezTo>
                    <a:pt x="990" y="1326"/>
                    <a:pt x="1013" y="1297"/>
                    <a:pt x="1036" y="1266"/>
                  </a:cubicBezTo>
                  <a:lnTo>
                    <a:pt x="1036" y="1266"/>
                  </a:lnTo>
                  <a:cubicBezTo>
                    <a:pt x="1024" y="1352"/>
                    <a:pt x="1017" y="1437"/>
                    <a:pt x="1009" y="1523"/>
                  </a:cubicBezTo>
                  <a:cubicBezTo>
                    <a:pt x="997" y="1665"/>
                    <a:pt x="985" y="1808"/>
                    <a:pt x="975" y="1950"/>
                  </a:cubicBezTo>
                  <a:cubicBezTo>
                    <a:pt x="953" y="2246"/>
                    <a:pt x="934" y="2544"/>
                    <a:pt x="920" y="2841"/>
                  </a:cubicBezTo>
                  <a:cubicBezTo>
                    <a:pt x="893" y="3433"/>
                    <a:pt x="880" y="4023"/>
                    <a:pt x="888" y="4615"/>
                  </a:cubicBezTo>
                  <a:cubicBezTo>
                    <a:pt x="903" y="5784"/>
                    <a:pt x="980" y="6953"/>
                    <a:pt x="1119" y="8114"/>
                  </a:cubicBezTo>
                  <a:cubicBezTo>
                    <a:pt x="1159" y="8445"/>
                    <a:pt x="1204" y="8776"/>
                    <a:pt x="1254" y="9106"/>
                  </a:cubicBezTo>
                  <a:cubicBezTo>
                    <a:pt x="1278" y="9270"/>
                    <a:pt x="1304" y="9431"/>
                    <a:pt x="1332" y="9594"/>
                  </a:cubicBezTo>
                  <a:cubicBezTo>
                    <a:pt x="1349" y="9704"/>
                    <a:pt x="1366" y="9815"/>
                    <a:pt x="1390" y="9923"/>
                  </a:cubicBezTo>
                  <a:cubicBezTo>
                    <a:pt x="1190" y="9523"/>
                    <a:pt x="954" y="9139"/>
                    <a:pt x="731" y="8751"/>
                  </a:cubicBezTo>
                  <a:cubicBezTo>
                    <a:pt x="616" y="8552"/>
                    <a:pt x="503" y="8352"/>
                    <a:pt x="391" y="8150"/>
                  </a:cubicBezTo>
                  <a:cubicBezTo>
                    <a:pt x="282" y="7954"/>
                    <a:pt x="183" y="7749"/>
                    <a:pt x="45" y="7573"/>
                  </a:cubicBezTo>
                  <a:cubicBezTo>
                    <a:pt x="39" y="7567"/>
                    <a:pt x="33" y="7564"/>
                    <a:pt x="27" y="7564"/>
                  </a:cubicBezTo>
                  <a:cubicBezTo>
                    <a:pt x="13" y="7564"/>
                    <a:pt x="1" y="7580"/>
                    <a:pt x="6" y="7596"/>
                  </a:cubicBezTo>
                  <a:cubicBezTo>
                    <a:pt x="73" y="7815"/>
                    <a:pt x="195" y="8017"/>
                    <a:pt x="304" y="8217"/>
                  </a:cubicBezTo>
                  <a:cubicBezTo>
                    <a:pt x="424" y="8424"/>
                    <a:pt x="535" y="8626"/>
                    <a:pt x="649" y="8826"/>
                  </a:cubicBezTo>
                  <a:cubicBezTo>
                    <a:pt x="873" y="9222"/>
                    <a:pt x="1101" y="9617"/>
                    <a:pt x="1379" y="9978"/>
                  </a:cubicBezTo>
                  <a:cubicBezTo>
                    <a:pt x="1383" y="9983"/>
                    <a:pt x="1388" y="9985"/>
                    <a:pt x="1393" y="9985"/>
                  </a:cubicBezTo>
                  <a:cubicBezTo>
                    <a:pt x="1399" y="9985"/>
                    <a:pt x="1405" y="9983"/>
                    <a:pt x="1409" y="9978"/>
                  </a:cubicBezTo>
                  <a:cubicBezTo>
                    <a:pt x="1417" y="10012"/>
                    <a:pt x="1425" y="10046"/>
                    <a:pt x="1436" y="10079"/>
                  </a:cubicBezTo>
                  <a:cubicBezTo>
                    <a:pt x="1441" y="10094"/>
                    <a:pt x="1451" y="10099"/>
                    <a:pt x="1462" y="10099"/>
                  </a:cubicBezTo>
                  <a:cubicBezTo>
                    <a:pt x="1481" y="10099"/>
                    <a:pt x="1501" y="10082"/>
                    <a:pt x="1500" y="10061"/>
                  </a:cubicBezTo>
                  <a:cubicBezTo>
                    <a:pt x="1491" y="9914"/>
                    <a:pt x="1458" y="9770"/>
                    <a:pt x="1434" y="9626"/>
                  </a:cubicBezTo>
                  <a:cubicBezTo>
                    <a:pt x="1409" y="9481"/>
                    <a:pt x="1386" y="9336"/>
                    <a:pt x="1364" y="9190"/>
                  </a:cubicBezTo>
                  <a:cubicBezTo>
                    <a:pt x="1319" y="8901"/>
                    <a:pt x="1278" y="8610"/>
                    <a:pt x="1242" y="8319"/>
                  </a:cubicBezTo>
                  <a:cubicBezTo>
                    <a:pt x="1184" y="7859"/>
                    <a:pt x="1135" y="7398"/>
                    <a:pt x="1096" y="6936"/>
                  </a:cubicBezTo>
                  <a:cubicBezTo>
                    <a:pt x="1123" y="6828"/>
                    <a:pt x="1138" y="6716"/>
                    <a:pt x="1160" y="6607"/>
                  </a:cubicBezTo>
                  <a:cubicBezTo>
                    <a:pt x="1189" y="6459"/>
                    <a:pt x="1220" y="6310"/>
                    <a:pt x="1253" y="6162"/>
                  </a:cubicBezTo>
                  <a:cubicBezTo>
                    <a:pt x="1320" y="5866"/>
                    <a:pt x="1401" y="5571"/>
                    <a:pt x="1489" y="5280"/>
                  </a:cubicBezTo>
                  <a:cubicBezTo>
                    <a:pt x="1523" y="5257"/>
                    <a:pt x="1539" y="5218"/>
                    <a:pt x="1563" y="5178"/>
                  </a:cubicBezTo>
                  <a:cubicBezTo>
                    <a:pt x="1600" y="5120"/>
                    <a:pt x="1637" y="5064"/>
                    <a:pt x="1676" y="5008"/>
                  </a:cubicBezTo>
                  <a:cubicBezTo>
                    <a:pt x="1759" y="4888"/>
                    <a:pt x="1849" y="4773"/>
                    <a:pt x="1947" y="4664"/>
                  </a:cubicBezTo>
                  <a:cubicBezTo>
                    <a:pt x="2142" y="4446"/>
                    <a:pt x="2370" y="4263"/>
                    <a:pt x="2583" y="4066"/>
                  </a:cubicBezTo>
                  <a:cubicBezTo>
                    <a:pt x="2592" y="4056"/>
                    <a:pt x="2585" y="4040"/>
                    <a:pt x="2574" y="4040"/>
                  </a:cubicBezTo>
                  <a:cubicBezTo>
                    <a:pt x="2572" y="4040"/>
                    <a:pt x="2570" y="4040"/>
                    <a:pt x="2567" y="4042"/>
                  </a:cubicBezTo>
                  <a:cubicBezTo>
                    <a:pt x="2299" y="4169"/>
                    <a:pt x="2080" y="4374"/>
                    <a:pt x="1882" y="4593"/>
                  </a:cubicBezTo>
                  <a:cubicBezTo>
                    <a:pt x="1782" y="4704"/>
                    <a:pt x="1689" y="4821"/>
                    <a:pt x="1604" y="4943"/>
                  </a:cubicBezTo>
                  <a:lnTo>
                    <a:pt x="1588" y="4967"/>
                  </a:lnTo>
                  <a:cubicBezTo>
                    <a:pt x="1749" y="4484"/>
                    <a:pt x="1941" y="4012"/>
                    <a:pt x="2165" y="3554"/>
                  </a:cubicBezTo>
                  <a:cubicBezTo>
                    <a:pt x="2283" y="3311"/>
                    <a:pt x="2420" y="3078"/>
                    <a:pt x="2541" y="2837"/>
                  </a:cubicBezTo>
                  <a:cubicBezTo>
                    <a:pt x="2554" y="2837"/>
                    <a:pt x="2567" y="2830"/>
                    <a:pt x="2574" y="2817"/>
                  </a:cubicBezTo>
                  <a:cubicBezTo>
                    <a:pt x="2574" y="2815"/>
                    <a:pt x="2574" y="2815"/>
                    <a:pt x="2576" y="2814"/>
                  </a:cubicBezTo>
                  <a:cubicBezTo>
                    <a:pt x="2672" y="2859"/>
                    <a:pt x="2777" y="2886"/>
                    <a:pt x="2881" y="2906"/>
                  </a:cubicBezTo>
                  <a:cubicBezTo>
                    <a:pt x="2935" y="2915"/>
                    <a:pt x="2990" y="2920"/>
                    <a:pt x="3045" y="2920"/>
                  </a:cubicBezTo>
                  <a:cubicBezTo>
                    <a:pt x="3056" y="2920"/>
                    <a:pt x="3067" y="2920"/>
                    <a:pt x="3078" y="2919"/>
                  </a:cubicBezTo>
                  <a:cubicBezTo>
                    <a:pt x="3142" y="2918"/>
                    <a:pt x="3211" y="2917"/>
                    <a:pt x="3269" y="2891"/>
                  </a:cubicBezTo>
                  <a:cubicBezTo>
                    <a:pt x="3287" y="2883"/>
                    <a:pt x="3290" y="2851"/>
                    <a:pt x="3268" y="2846"/>
                  </a:cubicBezTo>
                  <a:cubicBezTo>
                    <a:pt x="3212" y="2831"/>
                    <a:pt x="3151" y="2834"/>
                    <a:pt x="3093" y="2829"/>
                  </a:cubicBezTo>
                  <a:cubicBezTo>
                    <a:pt x="3031" y="2825"/>
                    <a:pt x="2967" y="2814"/>
                    <a:pt x="2905" y="2804"/>
                  </a:cubicBezTo>
                  <a:cubicBezTo>
                    <a:pt x="2867" y="2798"/>
                    <a:pt x="2831" y="2790"/>
                    <a:pt x="2795" y="2780"/>
                  </a:cubicBezTo>
                  <a:cubicBezTo>
                    <a:pt x="2853" y="2762"/>
                    <a:pt x="2911" y="2741"/>
                    <a:pt x="2967" y="2714"/>
                  </a:cubicBezTo>
                  <a:cubicBezTo>
                    <a:pt x="3027" y="2685"/>
                    <a:pt x="3088" y="2653"/>
                    <a:pt x="3143" y="2616"/>
                  </a:cubicBezTo>
                  <a:cubicBezTo>
                    <a:pt x="3169" y="2599"/>
                    <a:pt x="3195" y="2582"/>
                    <a:pt x="3218" y="2561"/>
                  </a:cubicBezTo>
                  <a:cubicBezTo>
                    <a:pt x="3239" y="2544"/>
                    <a:pt x="3262" y="2526"/>
                    <a:pt x="3269" y="2501"/>
                  </a:cubicBezTo>
                  <a:cubicBezTo>
                    <a:pt x="3276" y="2494"/>
                    <a:pt x="3283" y="2489"/>
                    <a:pt x="3290" y="2482"/>
                  </a:cubicBezTo>
                  <a:cubicBezTo>
                    <a:pt x="3314" y="2459"/>
                    <a:pt x="3298" y="2413"/>
                    <a:pt x="3267" y="2413"/>
                  </a:cubicBezTo>
                  <a:cubicBezTo>
                    <a:pt x="3262" y="2413"/>
                    <a:pt x="3256" y="2414"/>
                    <a:pt x="3250" y="2417"/>
                  </a:cubicBezTo>
                  <a:cubicBezTo>
                    <a:pt x="3239" y="2423"/>
                    <a:pt x="3228" y="2428"/>
                    <a:pt x="3218" y="2434"/>
                  </a:cubicBezTo>
                  <a:cubicBezTo>
                    <a:pt x="3218" y="2434"/>
                    <a:pt x="3217" y="2434"/>
                    <a:pt x="3216" y="2434"/>
                  </a:cubicBezTo>
                  <a:cubicBezTo>
                    <a:pt x="3170" y="2434"/>
                    <a:pt x="3117" y="2471"/>
                    <a:pt x="3078" y="2490"/>
                  </a:cubicBezTo>
                  <a:cubicBezTo>
                    <a:pt x="3020" y="2517"/>
                    <a:pt x="2961" y="2548"/>
                    <a:pt x="2902" y="2572"/>
                  </a:cubicBezTo>
                  <a:cubicBezTo>
                    <a:pt x="2845" y="2597"/>
                    <a:pt x="2787" y="2622"/>
                    <a:pt x="2729" y="2642"/>
                  </a:cubicBezTo>
                  <a:cubicBezTo>
                    <a:pt x="2719" y="2645"/>
                    <a:pt x="2710" y="2649"/>
                    <a:pt x="2701" y="2653"/>
                  </a:cubicBezTo>
                  <a:cubicBezTo>
                    <a:pt x="2748" y="2608"/>
                    <a:pt x="2797" y="2562"/>
                    <a:pt x="2842" y="2515"/>
                  </a:cubicBezTo>
                  <a:cubicBezTo>
                    <a:pt x="2896" y="2457"/>
                    <a:pt x="2948" y="2397"/>
                    <a:pt x="3001" y="2337"/>
                  </a:cubicBezTo>
                  <a:cubicBezTo>
                    <a:pt x="3027" y="2308"/>
                    <a:pt x="3054" y="2279"/>
                    <a:pt x="3077" y="2247"/>
                  </a:cubicBezTo>
                  <a:cubicBezTo>
                    <a:pt x="3088" y="2232"/>
                    <a:pt x="3104" y="2216"/>
                    <a:pt x="3114" y="2200"/>
                  </a:cubicBezTo>
                  <a:cubicBezTo>
                    <a:pt x="3125" y="2181"/>
                    <a:pt x="3135" y="2164"/>
                    <a:pt x="3149" y="2145"/>
                  </a:cubicBezTo>
                  <a:cubicBezTo>
                    <a:pt x="3158" y="2135"/>
                    <a:pt x="3148" y="2122"/>
                    <a:pt x="3137" y="2122"/>
                  </a:cubicBezTo>
                  <a:cubicBezTo>
                    <a:pt x="3134" y="2122"/>
                    <a:pt x="3130" y="2123"/>
                    <a:pt x="3127" y="2125"/>
                  </a:cubicBezTo>
                  <a:cubicBezTo>
                    <a:pt x="3111" y="2138"/>
                    <a:pt x="3092" y="2147"/>
                    <a:pt x="3076" y="2159"/>
                  </a:cubicBezTo>
                  <a:cubicBezTo>
                    <a:pt x="3060" y="2169"/>
                    <a:pt x="3045" y="2182"/>
                    <a:pt x="3032" y="2193"/>
                  </a:cubicBezTo>
                  <a:cubicBezTo>
                    <a:pt x="3000" y="2219"/>
                    <a:pt x="2970" y="2243"/>
                    <a:pt x="2941" y="2269"/>
                  </a:cubicBezTo>
                  <a:cubicBezTo>
                    <a:pt x="2880" y="2324"/>
                    <a:pt x="2819" y="2376"/>
                    <a:pt x="2758" y="2433"/>
                  </a:cubicBezTo>
                  <a:cubicBezTo>
                    <a:pt x="2724" y="2466"/>
                    <a:pt x="2690" y="2500"/>
                    <a:pt x="2657" y="2534"/>
                  </a:cubicBezTo>
                  <a:cubicBezTo>
                    <a:pt x="2675" y="2473"/>
                    <a:pt x="2692" y="2413"/>
                    <a:pt x="2712" y="2353"/>
                  </a:cubicBezTo>
                  <a:cubicBezTo>
                    <a:pt x="2759" y="2202"/>
                    <a:pt x="2837" y="2056"/>
                    <a:pt x="2875" y="1902"/>
                  </a:cubicBezTo>
                  <a:cubicBezTo>
                    <a:pt x="2879" y="1883"/>
                    <a:pt x="2860" y="1869"/>
                    <a:pt x="2843" y="1869"/>
                  </a:cubicBezTo>
                  <a:cubicBezTo>
                    <a:pt x="2837" y="1869"/>
                    <a:pt x="2830" y="1871"/>
                    <a:pt x="2825" y="1876"/>
                  </a:cubicBezTo>
                  <a:cubicBezTo>
                    <a:pt x="2704" y="1986"/>
                    <a:pt x="2633" y="2159"/>
                    <a:pt x="2580" y="2310"/>
                  </a:cubicBezTo>
                  <a:cubicBezTo>
                    <a:pt x="2553" y="2384"/>
                    <a:pt x="2535" y="2459"/>
                    <a:pt x="2521" y="2536"/>
                  </a:cubicBezTo>
                  <a:lnTo>
                    <a:pt x="2521" y="2536"/>
                  </a:lnTo>
                  <a:cubicBezTo>
                    <a:pt x="2524" y="2514"/>
                    <a:pt x="2527" y="2493"/>
                    <a:pt x="2528" y="2471"/>
                  </a:cubicBezTo>
                  <a:cubicBezTo>
                    <a:pt x="2532" y="2395"/>
                    <a:pt x="2532" y="2321"/>
                    <a:pt x="2531" y="2247"/>
                  </a:cubicBezTo>
                  <a:cubicBezTo>
                    <a:pt x="2529" y="2111"/>
                    <a:pt x="2543" y="1953"/>
                    <a:pt x="2476" y="1831"/>
                  </a:cubicBezTo>
                  <a:cubicBezTo>
                    <a:pt x="2474" y="1829"/>
                    <a:pt x="2472" y="1828"/>
                    <a:pt x="2470" y="1828"/>
                  </a:cubicBezTo>
                  <a:cubicBezTo>
                    <a:pt x="2468" y="1828"/>
                    <a:pt x="2466" y="1829"/>
                    <a:pt x="2465" y="1831"/>
                  </a:cubicBezTo>
                  <a:cubicBezTo>
                    <a:pt x="2397" y="1955"/>
                    <a:pt x="2412" y="2114"/>
                    <a:pt x="2410" y="2252"/>
                  </a:cubicBezTo>
                  <a:cubicBezTo>
                    <a:pt x="2408" y="2324"/>
                    <a:pt x="2408" y="2394"/>
                    <a:pt x="2412" y="2467"/>
                  </a:cubicBezTo>
                  <a:cubicBezTo>
                    <a:pt x="2415" y="2515"/>
                    <a:pt x="2424" y="2562"/>
                    <a:pt x="2433" y="2611"/>
                  </a:cubicBezTo>
                  <a:lnTo>
                    <a:pt x="2424" y="2599"/>
                  </a:lnTo>
                  <a:cubicBezTo>
                    <a:pt x="2378" y="2533"/>
                    <a:pt x="2334" y="2461"/>
                    <a:pt x="2296" y="2390"/>
                  </a:cubicBezTo>
                  <a:cubicBezTo>
                    <a:pt x="2259" y="2320"/>
                    <a:pt x="2226" y="2247"/>
                    <a:pt x="2198" y="2172"/>
                  </a:cubicBezTo>
                  <a:cubicBezTo>
                    <a:pt x="2171" y="2096"/>
                    <a:pt x="2149" y="2019"/>
                    <a:pt x="2115" y="1946"/>
                  </a:cubicBezTo>
                  <a:cubicBezTo>
                    <a:pt x="2109" y="1936"/>
                    <a:pt x="2098" y="1930"/>
                    <a:pt x="2087" y="1930"/>
                  </a:cubicBezTo>
                  <a:cubicBezTo>
                    <a:pt x="2074" y="1930"/>
                    <a:pt x="2061" y="1939"/>
                    <a:pt x="2060" y="1955"/>
                  </a:cubicBezTo>
                  <a:cubicBezTo>
                    <a:pt x="2046" y="2120"/>
                    <a:pt x="2121" y="2291"/>
                    <a:pt x="2196" y="2435"/>
                  </a:cubicBezTo>
                  <a:cubicBezTo>
                    <a:pt x="2234" y="2511"/>
                    <a:pt x="2280" y="2581"/>
                    <a:pt x="2333" y="2647"/>
                  </a:cubicBezTo>
                  <a:cubicBezTo>
                    <a:pt x="2359" y="2680"/>
                    <a:pt x="2389" y="2705"/>
                    <a:pt x="2418" y="2735"/>
                  </a:cubicBezTo>
                  <a:cubicBezTo>
                    <a:pt x="2430" y="2747"/>
                    <a:pt x="2444" y="2760"/>
                    <a:pt x="2457" y="2773"/>
                  </a:cubicBezTo>
                  <a:lnTo>
                    <a:pt x="2445" y="2793"/>
                  </a:lnTo>
                  <a:cubicBezTo>
                    <a:pt x="2441" y="2801"/>
                    <a:pt x="2443" y="2808"/>
                    <a:pt x="2448" y="2815"/>
                  </a:cubicBezTo>
                  <a:cubicBezTo>
                    <a:pt x="2327" y="3005"/>
                    <a:pt x="2226" y="3208"/>
                    <a:pt x="2126" y="3408"/>
                  </a:cubicBezTo>
                  <a:cubicBezTo>
                    <a:pt x="1986" y="3686"/>
                    <a:pt x="1859" y="3970"/>
                    <a:pt x="1744" y="4257"/>
                  </a:cubicBezTo>
                  <a:cubicBezTo>
                    <a:pt x="1513" y="4829"/>
                    <a:pt x="1327" y="5420"/>
                    <a:pt x="1195" y="6022"/>
                  </a:cubicBezTo>
                  <a:cubicBezTo>
                    <a:pt x="1157" y="6190"/>
                    <a:pt x="1124" y="6357"/>
                    <a:pt x="1095" y="6526"/>
                  </a:cubicBezTo>
                  <a:cubicBezTo>
                    <a:pt x="1086" y="6568"/>
                    <a:pt x="1079" y="6612"/>
                    <a:pt x="1072" y="6657"/>
                  </a:cubicBezTo>
                  <a:cubicBezTo>
                    <a:pt x="1069" y="6631"/>
                    <a:pt x="1067" y="6604"/>
                    <a:pt x="1064" y="6578"/>
                  </a:cubicBezTo>
                  <a:cubicBezTo>
                    <a:pt x="979" y="5406"/>
                    <a:pt x="959" y="4229"/>
                    <a:pt x="995" y="3055"/>
                  </a:cubicBezTo>
                  <a:cubicBezTo>
                    <a:pt x="1003" y="2726"/>
                    <a:pt x="1019" y="2398"/>
                    <a:pt x="1039" y="2068"/>
                  </a:cubicBezTo>
                  <a:cubicBezTo>
                    <a:pt x="1047" y="1909"/>
                    <a:pt x="1058" y="1749"/>
                    <a:pt x="1072" y="1589"/>
                  </a:cubicBezTo>
                  <a:cubicBezTo>
                    <a:pt x="1075" y="1527"/>
                    <a:pt x="1082" y="1464"/>
                    <a:pt x="1086" y="1402"/>
                  </a:cubicBezTo>
                  <a:cubicBezTo>
                    <a:pt x="1093" y="1403"/>
                    <a:pt x="1100" y="1403"/>
                    <a:pt x="1108" y="1403"/>
                  </a:cubicBezTo>
                  <a:cubicBezTo>
                    <a:pt x="1136" y="1403"/>
                    <a:pt x="1164" y="1396"/>
                    <a:pt x="1190" y="1393"/>
                  </a:cubicBezTo>
                  <a:cubicBezTo>
                    <a:pt x="1234" y="1387"/>
                    <a:pt x="1275" y="1381"/>
                    <a:pt x="1316" y="1368"/>
                  </a:cubicBezTo>
                  <a:cubicBezTo>
                    <a:pt x="1404" y="1341"/>
                    <a:pt x="1489" y="1307"/>
                    <a:pt x="1571" y="1265"/>
                  </a:cubicBezTo>
                  <a:cubicBezTo>
                    <a:pt x="1734" y="1184"/>
                    <a:pt x="1871" y="1072"/>
                    <a:pt x="1999" y="943"/>
                  </a:cubicBezTo>
                  <a:cubicBezTo>
                    <a:pt x="2019" y="922"/>
                    <a:pt x="2004" y="892"/>
                    <a:pt x="1981" y="892"/>
                  </a:cubicBezTo>
                  <a:cubicBezTo>
                    <a:pt x="1976" y="892"/>
                    <a:pt x="1970" y="894"/>
                    <a:pt x="1963" y="899"/>
                  </a:cubicBezTo>
                  <a:cubicBezTo>
                    <a:pt x="1827" y="1001"/>
                    <a:pt x="1676" y="1082"/>
                    <a:pt x="1520" y="1151"/>
                  </a:cubicBezTo>
                  <a:cubicBezTo>
                    <a:pt x="1445" y="1186"/>
                    <a:pt x="1365" y="1216"/>
                    <a:pt x="1287" y="1242"/>
                  </a:cubicBezTo>
                  <a:cubicBezTo>
                    <a:pt x="1248" y="1254"/>
                    <a:pt x="1210" y="1266"/>
                    <a:pt x="1173" y="1282"/>
                  </a:cubicBezTo>
                  <a:cubicBezTo>
                    <a:pt x="1148" y="1293"/>
                    <a:pt x="1118" y="1298"/>
                    <a:pt x="1091" y="1308"/>
                  </a:cubicBezTo>
                  <a:cubicBezTo>
                    <a:pt x="1091" y="1296"/>
                    <a:pt x="1093" y="1282"/>
                    <a:pt x="1093" y="1270"/>
                  </a:cubicBezTo>
                  <a:lnTo>
                    <a:pt x="1097" y="1270"/>
                  </a:lnTo>
                  <a:cubicBezTo>
                    <a:pt x="1140" y="1254"/>
                    <a:pt x="1179" y="1245"/>
                    <a:pt x="1220" y="1223"/>
                  </a:cubicBezTo>
                  <a:cubicBezTo>
                    <a:pt x="1260" y="1199"/>
                    <a:pt x="1300" y="1178"/>
                    <a:pt x="1338" y="1150"/>
                  </a:cubicBezTo>
                  <a:cubicBezTo>
                    <a:pt x="1415" y="1094"/>
                    <a:pt x="1487" y="1034"/>
                    <a:pt x="1555" y="967"/>
                  </a:cubicBezTo>
                  <a:cubicBezTo>
                    <a:pt x="1621" y="899"/>
                    <a:pt x="1679" y="827"/>
                    <a:pt x="1734" y="753"/>
                  </a:cubicBezTo>
                  <a:cubicBezTo>
                    <a:pt x="1791" y="673"/>
                    <a:pt x="1830" y="590"/>
                    <a:pt x="1869" y="502"/>
                  </a:cubicBezTo>
                  <a:cubicBezTo>
                    <a:pt x="1873" y="492"/>
                    <a:pt x="1864" y="483"/>
                    <a:pt x="1855" y="483"/>
                  </a:cubicBezTo>
                  <a:cubicBezTo>
                    <a:pt x="1851" y="483"/>
                    <a:pt x="1847" y="485"/>
                    <a:pt x="1844" y="489"/>
                  </a:cubicBezTo>
                  <a:cubicBezTo>
                    <a:pt x="1785" y="557"/>
                    <a:pt x="1721" y="622"/>
                    <a:pt x="1659" y="689"/>
                  </a:cubicBezTo>
                  <a:cubicBezTo>
                    <a:pt x="1599" y="756"/>
                    <a:pt x="1534" y="820"/>
                    <a:pt x="1468" y="880"/>
                  </a:cubicBezTo>
                  <a:cubicBezTo>
                    <a:pt x="1403" y="940"/>
                    <a:pt x="1336" y="997"/>
                    <a:pt x="1267" y="1052"/>
                  </a:cubicBezTo>
                  <a:cubicBezTo>
                    <a:pt x="1231" y="1082"/>
                    <a:pt x="1198" y="1112"/>
                    <a:pt x="1160" y="1140"/>
                  </a:cubicBezTo>
                  <a:cubicBezTo>
                    <a:pt x="1137" y="1159"/>
                    <a:pt x="1118" y="1179"/>
                    <a:pt x="1097" y="1199"/>
                  </a:cubicBezTo>
                  <a:cubicBezTo>
                    <a:pt x="1122" y="1165"/>
                    <a:pt x="1146" y="1131"/>
                    <a:pt x="1168" y="1094"/>
                  </a:cubicBezTo>
                  <a:cubicBezTo>
                    <a:pt x="1225" y="1000"/>
                    <a:pt x="1278" y="904"/>
                    <a:pt x="1324" y="804"/>
                  </a:cubicBezTo>
                  <a:cubicBezTo>
                    <a:pt x="1370" y="703"/>
                    <a:pt x="1414" y="600"/>
                    <a:pt x="1447" y="492"/>
                  </a:cubicBezTo>
                  <a:cubicBezTo>
                    <a:pt x="1464" y="442"/>
                    <a:pt x="1480" y="392"/>
                    <a:pt x="1492" y="341"/>
                  </a:cubicBezTo>
                  <a:cubicBezTo>
                    <a:pt x="1498" y="315"/>
                    <a:pt x="1507" y="286"/>
                    <a:pt x="1511" y="259"/>
                  </a:cubicBezTo>
                  <a:cubicBezTo>
                    <a:pt x="1512" y="239"/>
                    <a:pt x="1506" y="220"/>
                    <a:pt x="1511" y="198"/>
                  </a:cubicBezTo>
                  <a:cubicBezTo>
                    <a:pt x="1512" y="188"/>
                    <a:pt x="1504" y="183"/>
                    <a:pt x="1496" y="183"/>
                  </a:cubicBezTo>
                  <a:cubicBezTo>
                    <a:pt x="1491" y="183"/>
                    <a:pt x="1486" y="185"/>
                    <a:pt x="1483" y="190"/>
                  </a:cubicBezTo>
                  <a:cubicBezTo>
                    <a:pt x="1473" y="211"/>
                    <a:pt x="1457" y="225"/>
                    <a:pt x="1446" y="243"/>
                  </a:cubicBezTo>
                  <a:cubicBezTo>
                    <a:pt x="1432" y="266"/>
                    <a:pt x="1421" y="295"/>
                    <a:pt x="1410" y="319"/>
                  </a:cubicBezTo>
                  <a:cubicBezTo>
                    <a:pt x="1387" y="369"/>
                    <a:pt x="1366" y="421"/>
                    <a:pt x="1343" y="472"/>
                  </a:cubicBezTo>
                  <a:cubicBezTo>
                    <a:pt x="1300" y="568"/>
                    <a:pt x="1259" y="665"/>
                    <a:pt x="1214" y="759"/>
                  </a:cubicBezTo>
                  <a:cubicBezTo>
                    <a:pt x="1170" y="854"/>
                    <a:pt x="1124" y="948"/>
                    <a:pt x="1078" y="1041"/>
                  </a:cubicBezTo>
                  <a:cubicBezTo>
                    <a:pt x="1036" y="1122"/>
                    <a:pt x="1002" y="1204"/>
                    <a:pt x="964" y="1286"/>
                  </a:cubicBezTo>
                  <a:cubicBezTo>
                    <a:pt x="1029" y="1083"/>
                    <a:pt x="1056" y="866"/>
                    <a:pt x="1084" y="655"/>
                  </a:cubicBezTo>
                  <a:cubicBezTo>
                    <a:pt x="1111" y="442"/>
                    <a:pt x="1151" y="223"/>
                    <a:pt x="1122" y="9"/>
                  </a:cubicBezTo>
                  <a:cubicBezTo>
                    <a:pt x="1121" y="3"/>
                    <a:pt x="1117" y="0"/>
                    <a:pt x="1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242826" y="1368905"/>
              <a:ext cx="823" cy="376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cubicBezTo>
                    <a:pt x="10" y="1"/>
                    <a:pt x="10" y="1"/>
                    <a:pt x="10" y="1"/>
                  </a:cubicBezTo>
                  <a:lnTo>
                    <a:pt x="10" y="1"/>
                  </a:lnTo>
                  <a:cubicBezTo>
                    <a:pt x="10" y="1"/>
                    <a:pt x="10" y="1"/>
                    <a:pt x="11" y="1"/>
                  </a:cubicBezTo>
                  <a:close/>
                  <a:moveTo>
                    <a:pt x="10" y="1"/>
                  </a:moveTo>
                  <a:cubicBezTo>
                    <a:pt x="6" y="1"/>
                    <a:pt x="4" y="3"/>
                    <a:pt x="1" y="4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1"/>
                    <a:pt x="9" y="1"/>
                    <a:pt x="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0924" y="1352222"/>
              <a:ext cx="17141" cy="17285"/>
            </a:xfrm>
            <a:custGeom>
              <a:avLst/>
              <a:gdLst/>
              <a:ahLst/>
              <a:cxnLst/>
              <a:rect l="l" t="t" r="r" b="b"/>
              <a:pathLst>
                <a:path w="229" h="230" extrusionOk="0">
                  <a:moveTo>
                    <a:pt x="147" y="25"/>
                  </a:moveTo>
                  <a:cubicBezTo>
                    <a:pt x="152" y="28"/>
                    <a:pt x="156" y="31"/>
                    <a:pt x="160" y="34"/>
                  </a:cubicBezTo>
                  <a:lnTo>
                    <a:pt x="160" y="34"/>
                  </a:lnTo>
                  <a:cubicBezTo>
                    <a:pt x="158" y="32"/>
                    <a:pt x="155" y="31"/>
                    <a:pt x="153" y="29"/>
                  </a:cubicBezTo>
                  <a:cubicBezTo>
                    <a:pt x="151" y="28"/>
                    <a:pt x="149" y="27"/>
                    <a:pt x="147" y="25"/>
                  </a:cubicBezTo>
                  <a:close/>
                  <a:moveTo>
                    <a:pt x="98" y="1"/>
                  </a:moveTo>
                  <a:cubicBezTo>
                    <a:pt x="96" y="1"/>
                    <a:pt x="93" y="1"/>
                    <a:pt x="91" y="1"/>
                  </a:cubicBezTo>
                  <a:cubicBezTo>
                    <a:pt x="54" y="3"/>
                    <a:pt x="27" y="33"/>
                    <a:pt x="11" y="62"/>
                  </a:cubicBezTo>
                  <a:cubicBezTo>
                    <a:pt x="4" y="79"/>
                    <a:pt x="0" y="100"/>
                    <a:pt x="4" y="117"/>
                  </a:cubicBezTo>
                  <a:cubicBezTo>
                    <a:pt x="5" y="135"/>
                    <a:pt x="15" y="151"/>
                    <a:pt x="27" y="165"/>
                  </a:cubicBezTo>
                  <a:cubicBezTo>
                    <a:pt x="33" y="173"/>
                    <a:pt x="42" y="183"/>
                    <a:pt x="52" y="190"/>
                  </a:cubicBezTo>
                  <a:cubicBezTo>
                    <a:pt x="55" y="198"/>
                    <a:pt x="61" y="204"/>
                    <a:pt x="69" y="208"/>
                  </a:cubicBezTo>
                  <a:cubicBezTo>
                    <a:pt x="75" y="214"/>
                    <a:pt x="82" y="216"/>
                    <a:pt x="88" y="221"/>
                  </a:cubicBezTo>
                  <a:cubicBezTo>
                    <a:pt x="101" y="226"/>
                    <a:pt x="115" y="229"/>
                    <a:pt x="128" y="229"/>
                  </a:cubicBezTo>
                  <a:cubicBezTo>
                    <a:pt x="141" y="229"/>
                    <a:pt x="153" y="227"/>
                    <a:pt x="164" y="223"/>
                  </a:cubicBezTo>
                  <a:cubicBezTo>
                    <a:pt x="182" y="219"/>
                    <a:pt x="197" y="211"/>
                    <a:pt x="209" y="198"/>
                  </a:cubicBezTo>
                  <a:cubicBezTo>
                    <a:pt x="223" y="182"/>
                    <a:pt x="229" y="161"/>
                    <a:pt x="228" y="140"/>
                  </a:cubicBezTo>
                  <a:cubicBezTo>
                    <a:pt x="226" y="124"/>
                    <a:pt x="218" y="104"/>
                    <a:pt x="204" y="93"/>
                  </a:cubicBezTo>
                  <a:cubicBezTo>
                    <a:pt x="203" y="89"/>
                    <a:pt x="203" y="84"/>
                    <a:pt x="200" y="80"/>
                  </a:cubicBezTo>
                  <a:cubicBezTo>
                    <a:pt x="196" y="71"/>
                    <a:pt x="190" y="62"/>
                    <a:pt x="184" y="55"/>
                  </a:cubicBezTo>
                  <a:cubicBezTo>
                    <a:pt x="181" y="50"/>
                    <a:pt x="176" y="47"/>
                    <a:pt x="174" y="45"/>
                  </a:cubicBezTo>
                  <a:cubicBezTo>
                    <a:pt x="169" y="34"/>
                    <a:pt x="162" y="24"/>
                    <a:pt x="151" y="17"/>
                  </a:cubicBezTo>
                  <a:cubicBezTo>
                    <a:pt x="134" y="5"/>
                    <a:pt x="117" y="1"/>
                    <a:pt x="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457279" y="1713253"/>
              <a:ext cx="15345" cy="17736"/>
            </a:xfrm>
            <a:custGeom>
              <a:avLst/>
              <a:gdLst/>
              <a:ahLst/>
              <a:cxnLst/>
              <a:rect l="l" t="t" r="r" b="b"/>
              <a:pathLst>
                <a:path w="205" h="236" extrusionOk="0">
                  <a:moveTo>
                    <a:pt x="100" y="0"/>
                  </a:moveTo>
                  <a:cubicBezTo>
                    <a:pt x="79" y="0"/>
                    <a:pt x="59" y="7"/>
                    <a:pt x="44" y="20"/>
                  </a:cubicBezTo>
                  <a:cubicBezTo>
                    <a:pt x="15" y="45"/>
                    <a:pt x="1" y="87"/>
                    <a:pt x="16" y="123"/>
                  </a:cubicBezTo>
                  <a:cubicBezTo>
                    <a:pt x="21" y="132"/>
                    <a:pt x="27" y="139"/>
                    <a:pt x="35" y="145"/>
                  </a:cubicBezTo>
                  <a:cubicBezTo>
                    <a:pt x="35" y="146"/>
                    <a:pt x="37" y="149"/>
                    <a:pt x="37" y="150"/>
                  </a:cubicBezTo>
                  <a:cubicBezTo>
                    <a:pt x="45" y="163"/>
                    <a:pt x="57" y="171"/>
                    <a:pt x="71" y="174"/>
                  </a:cubicBezTo>
                  <a:cubicBezTo>
                    <a:pt x="71" y="176"/>
                    <a:pt x="70" y="177"/>
                    <a:pt x="70" y="178"/>
                  </a:cubicBezTo>
                  <a:cubicBezTo>
                    <a:pt x="67" y="179"/>
                    <a:pt x="66" y="183"/>
                    <a:pt x="62" y="185"/>
                  </a:cubicBezTo>
                  <a:cubicBezTo>
                    <a:pt x="55" y="196"/>
                    <a:pt x="55" y="215"/>
                    <a:pt x="65" y="223"/>
                  </a:cubicBezTo>
                  <a:cubicBezTo>
                    <a:pt x="71" y="231"/>
                    <a:pt x="80" y="235"/>
                    <a:pt x="91" y="235"/>
                  </a:cubicBezTo>
                  <a:cubicBezTo>
                    <a:pt x="95" y="235"/>
                    <a:pt x="99" y="234"/>
                    <a:pt x="103" y="233"/>
                  </a:cubicBezTo>
                  <a:cubicBezTo>
                    <a:pt x="105" y="232"/>
                    <a:pt x="108" y="232"/>
                    <a:pt x="110" y="231"/>
                  </a:cubicBezTo>
                  <a:cubicBezTo>
                    <a:pt x="116" y="231"/>
                    <a:pt x="122" y="229"/>
                    <a:pt x="128" y="227"/>
                  </a:cubicBezTo>
                  <a:cubicBezTo>
                    <a:pt x="133" y="224"/>
                    <a:pt x="137" y="222"/>
                    <a:pt x="143" y="221"/>
                  </a:cubicBezTo>
                  <a:cubicBezTo>
                    <a:pt x="158" y="212"/>
                    <a:pt x="170" y="200"/>
                    <a:pt x="178" y="187"/>
                  </a:cubicBezTo>
                  <a:cubicBezTo>
                    <a:pt x="196" y="160"/>
                    <a:pt x="204" y="124"/>
                    <a:pt x="192" y="94"/>
                  </a:cubicBezTo>
                  <a:cubicBezTo>
                    <a:pt x="189" y="86"/>
                    <a:pt x="185" y="81"/>
                    <a:pt x="181" y="75"/>
                  </a:cubicBezTo>
                  <a:cubicBezTo>
                    <a:pt x="180" y="52"/>
                    <a:pt x="169" y="31"/>
                    <a:pt x="149" y="16"/>
                  </a:cubicBezTo>
                  <a:cubicBezTo>
                    <a:pt x="134" y="5"/>
                    <a:pt x="117" y="0"/>
                    <a:pt x="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208DD-6D24-B8A4-2BC8-E7B488D193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46738" y="1285875"/>
            <a:ext cx="2776537" cy="32019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25514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 Fell French Canon SC"/>
              <a:buNone/>
              <a:defRPr sz="30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 Fell French Canon SC"/>
              <a:buNone/>
              <a:defRPr sz="30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 Fell French Canon SC"/>
              <a:buNone/>
              <a:defRPr sz="30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 Fell French Canon SC"/>
              <a:buNone/>
              <a:defRPr sz="30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 Fell French Canon SC"/>
              <a:buNone/>
              <a:defRPr sz="30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 Fell French Canon SC"/>
              <a:buNone/>
              <a:defRPr sz="30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 Fell French Canon SC"/>
              <a:buNone/>
              <a:defRPr sz="30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 Fell French Canon SC"/>
              <a:buNone/>
              <a:defRPr sz="30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 Fell French Canon SC"/>
              <a:buNone/>
              <a:defRPr sz="30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ctrTitle"/>
          </p:nvPr>
        </p:nvSpPr>
        <p:spPr>
          <a:xfrm>
            <a:off x="1291675" y="1243575"/>
            <a:ext cx="6560700" cy="21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25"/>
          <p:cNvSpPr txBox="1">
            <a:spLocks noGrp="1"/>
          </p:cNvSpPr>
          <p:nvPr>
            <p:ph type="subTitle" idx="1"/>
          </p:nvPr>
        </p:nvSpPr>
        <p:spPr>
          <a:xfrm>
            <a:off x="2392525" y="34951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25308-F7B0-37C0-082A-16A56F851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EBCEA-3619-F761-3FE6-57C50655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12099F-A6E0-9C40-2288-06F062D6E0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Barlow</vt:lpstr>
      <vt:lpstr>IM Fell French Canon SC</vt:lpstr>
      <vt:lpstr>Roboto Condensed Light</vt:lpstr>
      <vt:lpstr>Vintage Papyrus Minitheme by Slidesgo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Lawrence  Kwamena</cp:lastModifiedBy>
  <cp:revision>3</cp:revision>
  <dcterms:modified xsi:type="dcterms:W3CDTF">2025-06-20T16:26:31Z</dcterms:modified>
</cp:coreProperties>
</file>