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7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83" name="Right Triangle 6"/>
          <p:cNvSpPr/>
          <p:nvPr/>
        </p:nvSpPr>
        <p:spPr>
          <a:xfrm>
            <a:off x="0" y="2647950"/>
            <a:ext cx="3571875" cy="4210050"/>
          </a:xfrm>
          <a:prstGeom prst="rtTriangl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4"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5" name="Title 1"/>
          <p:cNvSpPr>
            <a:spLocks noGrp="1"/>
          </p:cNvSpPr>
          <p:nvPr>
            <p:ph type="ctrTitle"/>
          </p:nvPr>
        </p:nvSpPr>
        <p:spPr>
          <a:xfrm rot="19140000">
            <a:off x="817112" y="1730403"/>
            <a:ext cx="5648623" cy="1204306"/>
          </a:xfrm>
        </p:spPr>
        <p:txBody>
          <a:bodyPr anchor="b" bIns="9144"/>
          <a:lstStyle>
            <a:lvl1pPr>
              <a:defRPr sz="3200"/>
            </a:lvl1pPr>
          </a:lstStyle>
          <a:p>
            <a:r>
              <a:rPr lang="en-US" smtClean="0"/>
              <a:t>Click to edit Master title style</a:t>
            </a:r>
            <a:endParaRPr dirty="0" lang="en-US"/>
          </a:p>
        </p:txBody>
      </p:sp>
      <p:sp>
        <p:nvSpPr>
          <p:cNvPr id="1048586" name="Subtitle 2"/>
          <p:cNvSpPr>
            <a:spLocks noGrp="1"/>
          </p:cNvSpPr>
          <p:nvPr>
            <p:ph type="subTitle" idx="1"/>
          </p:nvPr>
        </p:nvSpPr>
        <p:spPr>
          <a:xfrm rot="19140000">
            <a:off x="1212277" y="2470925"/>
            <a:ext cx="6511131" cy="329259"/>
          </a:xfrm>
        </p:spPr>
        <p:txBody>
          <a:bodyPr tIns="9144">
            <a:normAutofit/>
          </a:bodyPr>
          <a:lstStyle>
            <a:lvl1pPr algn="l" indent="0" marL="0">
              <a:buNone/>
              <a:defRPr baseline="0" b="0" cap="all" dirty="0" sz="1400" i="0" kern="1200" kumimoji="0" lang="en-US" noProof="0" normalizeH="0" spc="400" strike="noStrike" u="none" smtClean="0">
                <a:ln>
                  <a:noFill/>
                </a:ln>
                <a:solidFill>
                  <a:schemeClr val="tx1"/>
                </a:solidFill>
                <a:effectLst/>
                <a:uLnTx/>
                <a:uFillTx/>
                <a:latin typeface="+mn-lt"/>
                <a:ea typeface="+mj-ea"/>
                <a:cs typeface="Tunga" pitchFamily="2"/>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pPr algn="l" defTabSz="914400" eaLnBrk="1" fontAlgn="auto" hangingPunct="1" indent="0" latinLnBrk="0" lvl="0" marL="0" marR="0" rtl="0">
              <a:lnSpc>
                <a:spcPct val="100000"/>
              </a:lnSpc>
              <a:spcBef>
                <a:spcPts val="0"/>
              </a:spcBef>
              <a:spcAft>
                <a:spcPts val="0"/>
              </a:spcAft>
              <a:buClr>
                <a:schemeClr val="accent1"/>
              </a:buClr>
              <a:buSzPct val="100000"/>
              <a:buFont typeface="Arial" pitchFamily="34" charset="0"/>
              <a:buNone/>
            </a:pPr>
            <a:r>
              <a:rPr lang="en-US" smtClean="0"/>
              <a:t>Click to edit Master subtitle style</a:t>
            </a:r>
            <a:endParaRPr dirty="0" lang="en-US"/>
          </a:p>
        </p:txBody>
      </p:sp>
      <p:sp>
        <p:nvSpPr>
          <p:cNvPr id="1048587" name="Date Placeholder 3"/>
          <p:cNvSpPr>
            <a:spLocks noGrp="1"/>
          </p:cNvSpPr>
          <p:nvPr>
            <p:ph type="dt" sz="half" idx="10"/>
          </p:nvPr>
        </p:nvSpPr>
        <p:spPr/>
        <p:txBody>
          <a:bodyPr/>
          <a:p>
            <a:fld id="{F619084E-A586-4442-87CF-411C2768D437}" type="datetimeFigureOut">
              <a:rPr lang="en-IN" smtClean="0"/>
              <a:t>03-10-2020</a:t>
            </a:fld>
            <a:endParaRPr lang="en-IN"/>
          </a:p>
        </p:txBody>
      </p:sp>
      <p:sp>
        <p:nvSpPr>
          <p:cNvPr id="1048588" name="Footer Placeholder 4"/>
          <p:cNvSpPr>
            <a:spLocks noGrp="1"/>
          </p:cNvSpPr>
          <p:nvPr>
            <p:ph type="ftr" sz="quarter" idx="11"/>
          </p:nvPr>
        </p:nvSpPr>
        <p:spPr/>
        <p:txBody>
          <a:bodyPr/>
          <a:p>
            <a:endParaRPr lang="en-IN"/>
          </a:p>
        </p:txBody>
      </p:sp>
      <p:sp>
        <p:nvSpPr>
          <p:cNvPr id="1048589" name="Slide Number Placeholder 5"/>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US"/>
          </a:p>
        </p:txBody>
      </p:sp>
      <p:sp>
        <p:nvSpPr>
          <p:cNvPr id="104864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4" name="Date Placeholder 3"/>
          <p:cNvSpPr>
            <a:spLocks noGrp="1"/>
          </p:cNvSpPr>
          <p:nvPr>
            <p:ph type="dt" sz="half" idx="10"/>
          </p:nvPr>
        </p:nvSpPr>
        <p:spPr/>
        <p:txBody>
          <a:bodyPr/>
          <a:p>
            <a:fld id="{F619084E-A586-4442-87CF-411C2768D437}" type="datetimeFigureOut">
              <a:rPr lang="en-IN" smtClean="0"/>
              <a:t>03-10-2020</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29" name="Vertical Title 1"/>
          <p:cNvSpPr>
            <a:spLocks noGrp="1"/>
          </p:cNvSpPr>
          <p:nvPr>
            <p:ph type="title" orient="vert"/>
          </p:nvPr>
        </p:nvSpPr>
        <p:spPr>
          <a:xfrm>
            <a:off x="6629400" y="274639"/>
            <a:ext cx="2057400" cy="4678362"/>
          </a:xfrm>
        </p:spPr>
        <p:txBody>
          <a:bodyPr vert="eaVert"/>
          <a:p>
            <a:r>
              <a:rPr lang="en-US" smtClean="0"/>
              <a:t>Click to edit Master title style</a:t>
            </a:r>
            <a:endParaRPr dirty="0" lang="en-US"/>
          </a:p>
        </p:txBody>
      </p:sp>
      <p:sp>
        <p:nvSpPr>
          <p:cNvPr id="1048630" name="Vertical Text Placeholder 2"/>
          <p:cNvSpPr>
            <a:spLocks noGrp="1"/>
          </p:cNvSpPr>
          <p:nvPr>
            <p:ph type="body" orient="vert" idx="1"/>
          </p:nvPr>
        </p:nvSpPr>
        <p:spPr>
          <a:xfrm>
            <a:off x="457200" y="274639"/>
            <a:ext cx="6019800" cy="4678362"/>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Date Placeholder 3"/>
          <p:cNvSpPr>
            <a:spLocks noGrp="1"/>
          </p:cNvSpPr>
          <p:nvPr>
            <p:ph type="dt" sz="half" idx="10"/>
          </p:nvPr>
        </p:nvSpPr>
        <p:spPr/>
        <p:txBody>
          <a:bodyPr/>
          <a:p>
            <a:fld id="{F619084E-A586-4442-87CF-411C2768D437}" type="datetimeFigureOut">
              <a:rPr lang="en-IN" smtClean="0"/>
              <a:t>03-10-2020</a:t>
            </a:fld>
            <a:endParaRPr lang="en-IN"/>
          </a:p>
        </p:txBody>
      </p:sp>
      <p:sp>
        <p:nvSpPr>
          <p:cNvPr id="1048632" name="Footer Placeholder 4"/>
          <p:cNvSpPr>
            <a:spLocks noGrp="1"/>
          </p:cNvSpPr>
          <p:nvPr>
            <p:ph type="ftr" sz="quarter" idx="11"/>
          </p:nvPr>
        </p:nvSpPr>
        <p:spPr/>
        <p:txBody>
          <a:bodyPr/>
          <a:p>
            <a:endParaRPr lang="en-IN"/>
          </a:p>
        </p:txBody>
      </p:sp>
      <p:sp>
        <p:nvSpPr>
          <p:cNvPr id="1048633" name="Slide Number Placeholder 5"/>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endParaRPr lang="en-US"/>
          </a:p>
        </p:txBody>
      </p:sp>
      <p:sp>
        <p:nvSpPr>
          <p:cNvPr id="104859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4" name="Date Placeholder 3"/>
          <p:cNvSpPr>
            <a:spLocks noGrp="1"/>
          </p:cNvSpPr>
          <p:nvPr>
            <p:ph type="dt" sz="half" idx="10"/>
          </p:nvPr>
        </p:nvSpPr>
        <p:spPr/>
        <p:txBody>
          <a:bodyPr/>
          <a:p>
            <a:fld id="{F619084E-A586-4442-87CF-411C2768D437}" type="datetimeFigureOut">
              <a:rPr lang="en-IN" smtClean="0"/>
              <a:t>03-10-2020</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1" name=""/>
        <p:cNvGrpSpPr/>
        <p:nvPr/>
      </p:nvGrpSpPr>
      <p:grpSpPr>
        <a:xfrm>
          <a:off x="0" y="0"/>
          <a:ext cx="0" cy="0"/>
          <a:chOff x="0" y="0"/>
          <a:chExt cx="0" cy="0"/>
        </a:xfrm>
      </p:grpSpPr>
      <p:sp>
        <p:nvSpPr>
          <p:cNvPr id="1048647"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8" name="Right Triangle 6"/>
          <p:cNvSpPr/>
          <p:nvPr/>
        </p:nvSpPr>
        <p:spPr>
          <a:xfrm>
            <a:off x="0" y="2647950"/>
            <a:ext cx="3571875" cy="4210050"/>
          </a:xfrm>
          <a:prstGeom prst="rtTriangle"/>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9" name="Title 1"/>
          <p:cNvSpPr>
            <a:spLocks noGrp="1"/>
          </p:cNvSpPr>
          <p:nvPr>
            <p:ph type="title"/>
          </p:nvPr>
        </p:nvSpPr>
        <p:spPr>
          <a:xfrm rot="19140000">
            <a:off x="819399" y="1726737"/>
            <a:ext cx="5650992" cy="1207509"/>
          </a:xfrm>
        </p:spPr>
        <p:txBody>
          <a:bodyPr anchor="b" bIns="9144"/>
          <a:lstStyle>
            <a:lvl1pPr algn="l">
              <a:defRPr baseline="0" b="0" cap="all" dirty="0" sz="3200" i="0" kern="1200" kumimoji="0" lang="en-US" noProof="0" normalizeH="0" spc="0" strike="noStrike" u="none" smtClean="0">
                <a:ln>
                  <a:noFill/>
                </a:ln>
                <a:solidFill>
                  <a:schemeClr val="tx1"/>
                </a:solidFill>
                <a:effectLst/>
                <a:uLnTx/>
                <a:uFillTx/>
                <a:latin typeface="+mj-lt"/>
                <a:ea typeface="+mj-ea"/>
                <a:cs typeface="+mj-cs"/>
              </a:defRPr>
            </a:lvl1pPr>
          </a:lstStyle>
          <a:p>
            <a:pPr algn="l" defTabSz="914400" eaLnBrk="1" fontAlgn="auto" hangingPunct="1" indent="0" latinLnBrk="0" lvl="0" marL="0" marR="0" rtl="0">
              <a:lnSpc>
                <a:spcPct val="100000"/>
              </a:lnSpc>
              <a:spcBef>
                <a:spcPct val="0"/>
              </a:spcBef>
              <a:spcAft>
                <a:spcPts val="0"/>
              </a:spcAft>
              <a:buClrTx/>
              <a:buSzTx/>
              <a:buFontTx/>
              <a:buNone/>
            </a:pPr>
            <a:r>
              <a:rPr lang="en-US" smtClean="0"/>
              <a:t>Click to edit Master title style</a:t>
            </a:r>
            <a:endParaRPr dirty="0" lang="en-US"/>
          </a:p>
        </p:txBody>
      </p:sp>
      <p:sp>
        <p:nvSpPr>
          <p:cNvPr id="1048650" name="Text Placeholder 2"/>
          <p:cNvSpPr>
            <a:spLocks noGrp="1"/>
          </p:cNvSpPr>
          <p:nvPr>
            <p:ph type="body" idx="1"/>
          </p:nvPr>
        </p:nvSpPr>
        <p:spPr>
          <a:xfrm rot="19140000">
            <a:off x="1216152" y="2468304"/>
            <a:ext cx="6510528" cy="329184"/>
          </a:xfrm>
        </p:spPr>
        <p:txBody>
          <a:bodyPr anchor="t">
            <a:normAutofit/>
          </a:bodyPr>
          <a:lstStyle>
            <a:lvl1pPr indent="0" marL="0">
              <a:buNone/>
              <a:defRPr baseline="0" b="0" cap="all" dirty="0" sz="1400" i="0" kern="1200" kumimoji="0" lang="en-US" noProof="0" normalizeH="0" spc="400" strike="noStrike" u="none" smtClean="0">
                <a:ln>
                  <a:noFill/>
                </a:ln>
                <a:solidFill>
                  <a:schemeClr val="tx1"/>
                </a:solidFill>
                <a:effectLst/>
                <a:uLnTx/>
                <a:uFillTx/>
                <a:latin typeface="+mn-lt"/>
                <a:ea typeface="+mj-ea"/>
                <a:cs typeface="Tunga" pitchFamily="2"/>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algn="l" defTabSz="914400" eaLnBrk="1" fontAlgn="auto" hangingPunct="1" indent="0" latinLnBrk="0" lvl="0" marL="0" marR="0" rtl="0">
              <a:lnSpc>
                <a:spcPct val="100000"/>
              </a:lnSpc>
              <a:spcBef>
                <a:spcPts val="0"/>
              </a:spcBef>
              <a:spcAft>
                <a:spcPts val="0"/>
              </a:spcAft>
              <a:buClr>
                <a:schemeClr val="accent1"/>
              </a:buClr>
              <a:buSzPct val="100000"/>
              <a:buFont typeface="Arial" pitchFamily="34" charset="0"/>
              <a:buNone/>
            </a:pPr>
            <a:r>
              <a:rPr lang="en-US" smtClean="0"/>
              <a:t>Click to edit Master text styles</a:t>
            </a:r>
          </a:p>
        </p:txBody>
      </p:sp>
      <p:sp>
        <p:nvSpPr>
          <p:cNvPr id="1048651" name="Date Placeholder 3"/>
          <p:cNvSpPr>
            <a:spLocks noGrp="1"/>
          </p:cNvSpPr>
          <p:nvPr>
            <p:ph type="dt" sz="half" idx="10"/>
          </p:nvPr>
        </p:nvSpPr>
        <p:spPr/>
        <p:txBody>
          <a:bodyPr/>
          <a:p>
            <a:fld id="{F619084E-A586-4442-87CF-411C2768D437}" type="datetimeFigureOut">
              <a:rPr lang="en-IN" smtClean="0"/>
              <a:t>03-10-2020</a:t>
            </a:fld>
            <a:endParaRPr lang="en-IN"/>
          </a:p>
        </p:txBody>
      </p:sp>
      <p:sp>
        <p:nvSpPr>
          <p:cNvPr id="1048652" name="Footer Placeholder 4"/>
          <p:cNvSpPr>
            <a:spLocks noGrp="1"/>
          </p:cNvSpPr>
          <p:nvPr>
            <p:ph type="ftr" sz="quarter" idx="11"/>
          </p:nvPr>
        </p:nvSpPr>
        <p:spPr/>
        <p:txBody>
          <a:bodyPr/>
          <a:p>
            <a:endParaRPr lang="en-IN"/>
          </a:p>
        </p:txBody>
      </p:sp>
      <p:sp>
        <p:nvSpPr>
          <p:cNvPr id="1048653" name="Slide Number Placeholder 5"/>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54"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5"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6" name="Date Placeholder 4"/>
          <p:cNvSpPr>
            <a:spLocks noGrp="1"/>
          </p:cNvSpPr>
          <p:nvPr>
            <p:ph type="dt" sz="half" idx="10"/>
          </p:nvPr>
        </p:nvSpPr>
        <p:spPr/>
        <p:txBody>
          <a:bodyPr/>
          <a:p>
            <a:fld id="{F619084E-A586-4442-87CF-411C2768D437}" type="datetimeFigureOut">
              <a:rPr lang="en-IN" smtClean="0"/>
              <a:t>03-10-2020</a:t>
            </a:fld>
            <a:endParaRPr lang="en-IN"/>
          </a:p>
        </p:txBody>
      </p:sp>
      <p:sp>
        <p:nvSpPr>
          <p:cNvPr id="1048657" name="Footer Placeholder 5"/>
          <p:cNvSpPr>
            <a:spLocks noGrp="1"/>
          </p:cNvSpPr>
          <p:nvPr>
            <p:ph type="ftr" sz="quarter" idx="11"/>
          </p:nvPr>
        </p:nvSpPr>
        <p:spPr/>
        <p:txBody>
          <a:bodyPr/>
          <a:p>
            <a:endParaRPr lang="en-IN"/>
          </a:p>
        </p:txBody>
      </p:sp>
      <p:sp>
        <p:nvSpPr>
          <p:cNvPr id="1048658" name="Slide Number Placeholder 6"/>
          <p:cNvSpPr>
            <a:spLocks noGrp="1"/>
          </p:cNvSpPr>
          <p:nvPr>
            <p:ph type="sldNum" sz="quarter" idx="12"/>
          </p:nvPr>
        </p:nvSpPr>
        <p:spPr/>
        <p:txBody>
          <a:bodyPr/>
          <a:p>
            <a:fld id="{9C9EE12B-3BA4-4878-B8DC-3A97F388EA9E}" type="slidenum">
              <a:rPr lang="en-IN" smtClean="0"/>
              <a:t>‹#›</a:t>
            </a:fld>
            <a:endParaRPr lang="en-IN"/>
          </a:p>
        </p:txBody>
      </p:sp>
      <p:sp>
        <p:nvSpPr>
          <p:cNvPr id="1048659" name="Title 7"/>
          <p:cNvSpPr>
            <a:spLocks noGrp="1"/>
          </p:cNvSpPr>
          <p:nvPr>
            <p:ph type="title"/>
          </p:nvPr>
        </p:nvSpPr>
        <p:spPr/>
        <p:txBody>
          <a:bodyPr/>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Text Placeholder 2"/>
          <p:cNvSpPr>
            <a:spLocks noGrp="1"/>
          </p:cNvSpPr>
          <p:nvPr>
            <p:ph type="body" idx="1"/>
          </p:nvPr>
        </p:nvSpPr>
        <p:spPr>
          <a:xfrm>
            <a:off x="822960" y="1097280"/>
            <a:ext cx="3200400" cy="548640"/>
          </a:xfrm>
        </p:spPr>
        <p:txBody>
          <a:bodyPr anchor="b">
            <a:normAutofit/>
          </a:bodyPr>
          <a:lstStyle>
            <a:lvl1pPr indent="0" marL="0">
              <a:buNone/>
              <a:defRPr baseline="0" b="0" cap="all" dirty="0" sz="1400" kern="1200" lang="en-US" spc="400" smtClean="0">
                <a:solidFill>
                  <a:schemeClr val="tx1"/>
                </a:solidFill>
                <a:latin typeface="+mn-lt"/>
                <a:ea typeface="+mj-ea"/>
                <a:cs typeface="Tunga" pitchFamily="2"/>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914400" eaLnBrk="1" hangingPunct="1" indent="0" latinLnBrk="0" lvl="0" marL="0" rtl="0">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1048662"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3" name="Text Placeholder 4"/>
          <p:cNvSpPr>
            <a:spLocks noGrp="1"/>
          </p:cNvSpPr>
          <p:nvPr>
            <p:ph type="body" sz="quarter" idx="3"/>
          </p:nvPr>
        </p:nvSpPr>
        <p:spPr>
          <a:xfrm>
            <a:off x="4700016" y="1097280"/>
            <a:ext cx="3200400" cy="548640"/>
          </a:xfrm>
        </p:spPr>
        <p:txBody>
          <a:bodyPr anchor="b">
            <a:normAutofit/>
          </a:bodyPr>
          <a:lstStyle>
            <a:lvl1pPr indent="0" marL="0">
              <a:buNone/>
              <a:defRPr baseline="0" b="0" cap="all" dirty="0" sz="1400" kern="1200" lang="en-US" spc="400" smtClean="0">
                <a:solidFill>
                  <a:schemeClr val="tx1"/>
                </a:solidFill>
                <a:latin typeface="+mn-lt"/>
                <a:ea typeface="+mj-ea"/>
                <a:cs typeface="Tunga" pitchFamily="2"/>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914400" eaLnBrk="1" hangingPunct="1" indent="0" latinLnBrk="0" lvl="0" marL="0" rtl="0">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1048664"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5" name="Date Placeholder 6"/>
          <p:cNvSpPr>
            <a:spLocks noGrp="1"/>
          </p:cNvSpPr>
          <p:nvPr>
            <p:ph type="dt" sz="half" idx="10"/>
          </p:nvPr>
        </p:nvSpPr>
        <p:spPr/>
        <p:txBody>
          <a:bodyPr/>
          <a:p>
            <a:fld id="{F619084E-A586-4442-87CF-411C2768D437}" type="datetimeFigureOut">
              <a:rPr lang="en-IN" smtClean="0"/>
              <a:t>03-10-2020</a:t>
            </a:fld>
            <a:endParaRPr lang="en-IN"/>
          </a:p>
        </p:txBody>
      </p:sp>
      <p:sp>
        <p:nvSpPr>
          <p:cNvPr id="1048666" name="Footer Placeholder 7"/>
          <p:cNvSpPr>
            <a:spLocks noGrp="1"/>
          </p:cNvSpPr>
          <p:nvPr>
            <p:ph type="ftr" sz="quarter" idx="11"/>
          </p:nvPr>
        </p:nvSpPr>
        <p:spPr/>
        <p:txBody>
          <a:bodyPr/>
          <a:p>
            <a:endParaRPr lang="en-IN"/>
          </a:p>
        </p:txBody>
      </p:sp>
      <p:sp>
        <p:nvSpPr>
          <p:cNvPr id="1048667" name="Slide Number Placeholder 8"/>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p:txBody>
          <a:bodyPr/>
          <a:p>
            <a:r>
              <a:rPr lang="en-US" smtClean="0"/>
              <a:t>Click to edit Master title style</a:t>
            </a:r>
            <a:endParaRPr lang="en-US"/>
          </a:p>
        </p:txBody>
      </p:sp>
      <p:sp>
        <p:nvSpPr>
          <p:cNvPr id="1048626" name="Date Placeholder 2"/>
          <p:cNvSpPr>
            <a:spLocks noGrp="1"/>
          </p:cNvSpPr>
          <p:nvPr>
            <p:ph type="dt" sz="half" idx="10"/>
          </p:nvPr>
        </p:nvSpPr>
        <p:spPr/>
        <p:txBody>
          <a:bodyPr/>
          <a:p>
            <a:fld id="{F619084E-A586-4442-87CF-411C2768D437}" type="datetimeFigureOut">
              <a:rPr lang="en-IN" smtClean="0"/>
              <a:t>03-10-2020</a:t>
            </a:fld>
            <a:endParaRPr lang="en-IN"/>
          </a:p>
        </p:txBody>
      </p:sp>
      <p:sp>
        <p:nvSpPr>
          <p:cNvPr id="1048627" name="Footer Placeholder 3"/>
          <p:cNvSpPr>
            <a:spLocks noGrp="1"/>
          </p:cNvSpPr>
          <p:nvPr>
            <p:ph type="ftr" sz="quarter" idx="11"/>
          </p:nvPr>
        </p:nvSpPr>
        <p:spPr/>
        <p:txBody>
          <a:bodyPr/>
          <a:p>
            <a:endParaRPr lang="en-IN"/>
          </a:p>
        </p:txBody>
      </p:sp>
      <p:sp>
        <p:nvSpPr>
          <p:cNvPr id="1048628" name="Slide Number Placeholder 4"/>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4" name=""/>
        <p:cNvGrpSpPr/>
        <p:nvPr/>
      </p:nvGrpSpPr>
      <p:grpSpPr>
        <a:xfrm>
          <a:off x="0" y="0"/>
          <a:ext cx="0" cy="0"/>
          <a:chOff x="0" y="0"/>
          <a:chExt cx="0" cy="0"/>
        </a:xfrm>
      </p:grpSpPr>
      <p:sp>
        <p:nvSpPr>
          <p:cNvPr id="1048668" name="Date Placeholder 1"/>
          <p:cNvSpPr>
            <a:spLocks noGrp="1"/>
          </p:cNvSpPr>
          <p:nvPr>
            <p:ph type="dt" sz="half" idx="10"/>
          </p:nvPr>
        </p:nvSpPr>
        <p:spPr/>
        <p:txBody>
          <a:bodyPr/>
          <a:p>
            <a:fld id="{F619084E-A586-4442-87CF-411C2768D437}" type="datetimeFigureOut">
              <a:rPr lang="en-IN" smtClean="0"/>
              <a:t>03-10-2020</a:t>
            </a:fld>
            <a:endParaRPr lang="en-IN"/>
          </a:p>
        </p:txBody>
      </p:sp>
      <p:sp>
        <p:nvSpPr>
          <p:cNvPr id="1048669" name="Footer Placeholder 2"/>
          <p:cNvSpPr>
            <a:spLocks noGrp="1"/>
          </p:cNvSpPr>
          <p:nvPr>
            <p:ph type="ftr" sz="quarter" idx="11"/>
          </p:nvPr>
        </p:nvSpPr>
        <p:spPr/>
        <p:txBody>
          <a:bodyPr/>
          <a:p>
            <a:endParaRPr lang="en-IN"/>
          </a:p>
        </p:txBody>
      </p:sp>
      <p:sp>
        <p:nvSpPr>
          <p:cNvPr id="1048670" name="Slide Number Placeholder 3"/>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5" name=""/>
        <p:cNvGrpSpPr/>
        <p:nvPr/>
      </p:nvGrpSpPr>
      <p:grpSpPr>
        <a:xfrm>
          <a:off x="0" y="0"/>
          <a:ext cx="0" cy="0"/>
          <a:chOff x="0" y="0"/>
          <a:chExt cx="0" cy="0"/>
        </a:xfrm>
      </p:grpSpPr>
      <p:sp>
        <p:nvSpPr>
          <p:cNvPr id="1048671" name="Right Triangle 16"/>
          <p:cNvSpPr/>
          <p:nvPr/>
        </p:nvSpPr>
        <p:spPr>
          <a:xfrm>
            <a:off x="0" y="2647950"/>
            <a:ext cx="3571875" cy="4210050"/>
          </a:xfrm>
          <a:prstGeom prst="rtTriangl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2" name="Right Triangle 17"/>
          <p:cNvSpPr/>
          <p:nvPr/>
        </p:nvSpPr>
        <p:spPr>
          <a:xfrm rot="5400000">
            <a:off x="433389" y="-433387"/>
            <a:ext cx="6858000" cy="7724778"/>
          </a:xfrm>
          <a:prstGeom prst="rtTriangle"/>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hangingPunct="1" latinLnBrk="0" marL="0" rtl="0"/>
            <a:endParaRPr sz="1800" kern="1200" lang="en-US">
              <a:solidFill>
                <a:schemeClr val="lt1"/>
              </a:solidFill>
              <a:latin typeface="+mn-lt"/>
              <a:ea typeface="+mn-ea"/>
              <a:cs typeface="+mn-cs"/>
            </a:endParaRPr>
          </a:p>
        </p:txBody>
      </p:sp>
      <p:sp>
        <p:nvSpPr>
          <p:cNvPr id="1048673" name="Title 1"/>
          <p:cNvSpPr>
            <a:spLocks noGrp="1"/>
          </p:cNvSpPr>
          <p:nvPr>
            <p:ph type="title"/>
          </p:nvPr>
        </p:nvSpPr>
        <p:spPr>
          <a:xfrm rot="19140000">
            <a:off x="784930" y="1576103"/>
            <a:ext cx="5212080" cy="1089427"/>
          </a:xfrm>
        </p:spPr>
        <p:txBody>
          <a:bodyPr anchor="b" bIns="0"/>
          <a:lstStyle>
            <a:lvl1pPr algn="l">
              <a:defRPr baseline="0" b="0" cap="all" dirty="0" sz="2800" i="0" kern="1200" kumimoji="0" lang="en-US" noProof="0" normalizeH="0" spc="0" strike="noStrike" u="none" smtClean="0">
                <a:ln>
                  <a:noFill/>
                </a:ln>
                <a:solidFill>
                  <a:srgbClr val="FFFFFF"/>
                </a:solidFill>
                <a:effectLst/>
                <a:uLnTx/>
                <a:uFillTx/>
                <a:latin typeface="+mj-lt"/>
                <a:ea typeface="+mj-ea"/>
                <a:cs typeface="+mj-cs"/>
              </a:defRPr>
            </a:lvl1pPr>
          </a:lstStyle>
          <a:p>
            <a:pPr algn="l" defTabSz="914400" eaLnBrk="1" fontAlgn="auto" hangingPunct="1" indent="0" latinLnBrk="0" lvl="0" marL="0" marR="0" rtl="0">
              <a:lnSpc>
                <a:spcPct val="100000"/>
              </a:lnSpc>
              <a:spcBef>
                <a:spcPct val="0"/>
              </a:spcBef>
              <a:spcAft>
                <a:spcPts val="0"/>
              </a:spcAft>
              <a:buClrTx/>
              <a:buSzTx/>
              <a:buFontTx/>
              <a:buNone/>
            </a:pPr>
            <a:r>
              <a:rPr lang="en-US" smtClean="0"/>
              <a:t>Click to edit Master title style</a:t>
            </a:r>
            <a:endParaRPr dirty="0" lang="en-US"/>
          </a:p>
        </p:txBody>
      </p:sp>
      <p:sp>
        <p:nvSpPr>
          <p:cNvPr id="1048674"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5" name="Text Placeholder 3"/>
          <p:cNvSpPr>
            <a:spLocks noGrp="1"/>
          </p:cNvSpPr>
          <p:nvPr>
            <p:ph type="body" sz="half" idx="2"/>
          </p:nvPr>
        </p:nvSpPr>
        <p:spPr>
          <a:xfrm rot="19140000">
            <a:off x="1297954" y="2253385"/>
            <a:ext cx="5794760" cy="623314"/>
          </a:xfrm>
        </p:spPr>
        <p:txBody>
          <a:bodyPr>
            <a:normAutofit/>
          </a:bodyPr>
          <a:lstStyle>
            <a:lvl1pPr indent="0" marL="0">
              <a:buNone/>
              <a:defRPr b="1" dirty="0" sz="1400" kern="1200" lang="en-US" smtClean="0">
                <a:solidFill>
                  <a:srgbClr val="FFFFFF"/>
                </a:solidFill>
                <a:latin typeface="+mn-lt"/>
                <a:ea typeface="+mn-ea"/>
                <a:cs typeface="+mn-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algn="l" defTabSz="914400" eaLnBrk="1" fontAlgn="auto" hangingPunct="1" indent="0" latinLnBrk="0" lvl="0" marL="0" marR="0" rtl="0">
              <a:lnSpc>
                <a:spcPct val="100000"/>
              </a:lnSpc>
              <a:spcBef>
                <a:spcPts val="300"/>
              </a:spcBef>
              <a:spcAft>
                <a:spcPts val="0"/>
              </a:spcAft>
              <a:buClr>
                <a:schemeClr val="accent1"/>
              </a:buClr>
              <a:buSzPct val="100000"/>
              <a:buFont typeface="Arial" pitchFamily="34" charset="0"/>
              <a:buNone/>
            </a:pPr>
            <a:r>
              <a:rPr lang="en-US" smtClean="0"/>
              <a:t>Click to edit Master text styles</a:t>
            </a:r>
          </a:p>
        </p:txBody>
      </p:sp>
      <p:sp>
        <p:nvSpPr>
          <p:cNvPr id="1048676" name="Date Placeholder 4"/>
          <p:cNvSpPr>
            <a:spLocks noGrp="1"/>
          </p:cNvSpPr>
          <p:nvPr>
            <p:ph type="dt" sz="half" idx="10"/>
          </p:nvPr>
        </p:nvSpPr>
        <p:spPr/>
        <p:txBody>
          <a:bodyPr/>
          <a:p>
            <a:fld id="{F619084E-A586-4442-87CF-411C2768D437}" type="datetimeFigureOut">
              <a:rPr lang="en-IN" smtClean="0"/>
              <a:t>03-10-2020</a:t>
            </a:fld>
            <a:endParaRPr lang="en-IN"/>
          </a:p>
        </p:txBody>
      </p:sp>
      <p:sp>
        <p:nvSpPr>
          <p:cNvPr id="1048677"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1048678"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9EE12B-3BA4-4878-B8DC-3A97F388EA9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9" name=""/>
        <p:cNvGrpSpPr/>
        <p:nvPr/>
      </p:nvGrpSpPr>
      <p:grpSpPr>
        <a:xfrm>
          <a:off x="0" y="0"/>
          <a:ext cx="0" cy="0"/>
          <a:chOff x="0" y="0"/>
          <a:chExt cx="0" cy="0"/>
        </a:xfrm>
      </p:grpSpPr>
      <p:sp>
        <p:nvSpPr>
          <p:cNvPr id="1048634"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anchor="ctr" rIns="182880"/>
          <a:lstStyle>
            <a:lvl1pPr algn="r"/>
          </a:lstStyle>
          <a:p>
            <a:r>
              <a:rPr lang="en-US" smtClean="0"/>
              <a:t>Click icon to add picture</a:t>
            </a:r>
            <a:endParaRPr dirty="0" lang="en-US"/>
          </a:p>
        </p:txBody>
      </p:sp>
      <p:sp>
        <p:nvSpPr>
          <p:cNvPr id="1048635" name="Right Triangle 8"/>
          <p:cNvSpPr/>
          <p:nvPr/>
        </p:nvSpPr>
        <p:spPr>
          <a:xfrm>
            <a:off x="0" y="2647950"/>
            <a:ext cx="3571875" cy="4210050"/>
          </a:xfrm>
          <a:prstGeom prst="rtTriangl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6"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7" name="Title 1"/>
          <p:cNvSpPr>
            <a:spLocks noGrp="1"/>
          </p:cNvSpPr>
          <p:nvPr>
            <p:ph type="title"/>
          </p:nvPr>
        </p:nvSpPr>
        <p:spPr>
          <a:xfrm rot="19140000">
            <a:off x="671197" y="1717501"/>
            <a:ext cx="5486400" cy="867444"/>
          </a:xfrm>
        </p:spPr>
        <p:txBody>
          <a:bodyPr anchor="b"/>
          <a:lstStyle>
            <a:lvl1pPr algn="l">
              <a:defRPr b="0" sz="2800">
                <a:latin typeface="+mj-lt"/>
              </a:defRPr>
            </a:lvl1pPr>
          </a:lstStyle>
          <a:p>
            <a:r>
              <a:rPr lang="en-US" smtClean="0"/>
              <a:t>Click to edit Master title style</a:t>
            </a:r>
            <a:endParaRPr dirty="0" lang="en-US"/>
          </a:p>
        </p:txBody>
      </p:sp>
      <p:sp>
        <p:nvSpPr>
          <p:cNvPr id="1048638" name="Text Placeholder 3"/>
          <p:cNvSpPr>
            <a:spLocks noGrp="1"/>
          </p:cNvSpPr>
          <p:nvPr>
            <p:ph type="body" sz="half" idx="2"/>
          </p:nvPr>
        </p:nvSpPr>
        <p:spPr>
          <a:xfrm rot="19140000">
            <a:off x="1143479" y="2180529"/>
            <a:ext cx="6096545" cy="740664"/>
          </a:xfrm>
        </p:spPr>
        <p:txBody>
          <a:bodyPr/>
          <a:lstStyle>
            <a:lvl1pPr indent="0" marL="0">
              <a:buNone/>
              <a:defRPr sz="1400">
                <a:solidFill>
                  <a:schemeClr val="tx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9" name="Date Placeholder 4"/>
          <p:cNvSpPr>
            <a:spLocks noGrp="1"/>
          </p:cNvSpPr>
          <p:nvPr>
            <p:ph type="dt" sz="half" idx="10"/>
          </p:nvPr>
        </p:nvSpPr>
        <p:spPr/>
        <p:txBody>
          <a:bodyPr/>
          <a:p>
            <a:fld id="{F619084E-A586-4442-87CF-411C2768D437}" type="datetimeFigureOut">
              <a:rPr lang="en-IN" smtClean="0"/>
              <a:t>03-10-2020</a:t>
            </a:fld>
            <a:endParaRPr lang="en-IN"/>
          </a:p>
        </p:txBody>
      </p:sp>
      <p:sp>
        <p:nvSpPr>
          <p:cNvPr id="1048640" name="Footer Placeholder 5"/>
          <p:cNvSpPr>
            <a:spLocks noGrp="1"/>
          </p:cNvSpPr>
          <p:nvPr>
            <p:ph type="ftr" sz="quarter" idx="11"/>
          </p:nvPr>
        </p:nvSpPr>
        <p:spPr/>
        <p:txBody>
          <a:bodyPr/>
          <a:p>
            <a:endParaRPr lang="en-IN"/>
          </a:p>
        </p:txBody>
      </p:sp>
      <p:sp>
        <p:nvSpPr>
          <p:cNvPr id="1048641" name="Slide Number Placeholder 6"/>
          <p:cNvSpPr>
            <a:spLocks noGrp="1"/>
          </p:cNvSpPr>
          <p:nvPr>
            <p:ph type="sldNum" sz="quarter" idx="12"/>
          </p:nvPr>
        </p:nvSpPr>
        <p:spPr/>
        <p:txBody>
          <a:bodyPr/>
          <a:p>
            <a:fld id="{9C9EE12B-3BA4-4878-B8DC-3A97F388EA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7"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8" name="Title Placeholder 1"/>
          <p:cNvSpPr>
            <a:spLocks noGrp="1"/>
          </p:cNvSpPr>
          <p:nvPr>
            <p:ph type="title"/>
          </p:nvPr>
        </p:nvSpPr>
        <p:spPr>
          <a:xfrm>
            <a:off x="822960" y="365760"/>
            <a:ext cx="7520940" cy="548640"/>
          </a:xfrm>
          <a:prstGeom prst="rect"/>
        </p:spPr>
        <p:txBody>
          <a:bodyPr anchor="ctr" bIns="45720" lIns="91440" rIns="91440" rtlCol="0" tIns="45720" vert="horz">
            <a:noAutofit/>
          </a:bodyPr>
          <a:p>
            <a:r>
              <a:rPr lang="en-US" smtClean="0"/>
              <a:t>Click to edit Master title style</a:t>
            </a:r>
            <a:endParaRPr dirty="0" lang="en-US"/>
          </a:p>
        </p:txBody>
      </p:sp>
      <p:sp>
        <p:nvSpPr>
          <p:cNvPr id="1048579" name="Text Placeholder 2"/>
          <p:cNvSpPr>
            <a:spLocks noGrp="1"/>
          </p:cNvSpPr>
          <p:nvPr>
            <p:ph type="body" idx="1"/>
          </p:nvPr>
        </p:nvSpPr>
        <p:spPr>
          <a:xfrm>
            <a:off x="822960" y="1100628"/>
            <a:ext cx="7520940" cy="3579849"/>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rot="19140000">
            <a:off x="201168" y="5870448"/>
            <a:ext cx="2176272" cy="201168"/>
          </a:xfrm>
          <a:prstGeom prst="rect"/>
        </p:spPr>
        <p:txBody>
          <a:bodyPr anchor="ctr" bIns="45720" lIns="91440" rIns="91440" rtlCol="0" tIns="45720" vert="horz"/>
          <a:lstStyle>
            <a:lvl1pPr algn="l">
              <a:defRPr sz="1200">
                <a:solidFill>
                  <a:srgbClr val="FFFFFF"/>
                </a:solidFill>
              </a:defRPr>
            </a:lvl1pPr>
          </a:lstStyle>
          <a:p>
            <a:fld id="{F619084E-A586-4442-87CF-411C2768D437}" type="datetimeFigureOut">
              <a:rPr lang="en-IN" smtClean="0"/>
              <a:t>03-10-2020</a:t>
            </a:fld>
            <a:endParaRPr lang="en-IN"/>
          </a:p>
        </p:txBody>
      </p:sp>
      <p:sp>
        <p:nvSpPr>
          <p:cNvPr id="1048581" name="Footer Placeholder 4"/>
          <p:cNvSpPr>
            <a:spLocks noGrp="1"/>
          </p:cNvSpPr>
          <p:nvPr>
            <p:ph type="ftr" sz="quarter" idx="3"/>
          </p:nvPr>
        </p:nvSpPr>
        <p:spPr>
          <a:xfrm>
            <a:off x="3517514" y="6285122"/>
            <a:ext cx="4724400" cy="274320"/>
          </a:xfrm>
          <a:prstGeom prst="rect"/>
        </p:spPr>
        <p:txBody>
          <a:bodyPr anchor="ctr" bIns="45720" lIns="91440" rIns="91440" rtlCol="0" tIns="45720" vert="horz"/>
          <a:lstStyle>
            <a:lvl1pPr algn="r">
              <a:defRPr baseline="0" cap="all" sz="1000" spc="200">
                <a:solidFill>
                  <a:srgbClr val="FFFFFF"/>
                </a:solidFill>
              </a:defRPr>
            </a:lvl1pPr>
          </a:lstStyle>
          <a:p>
            <a:endParaRPr lang="en-IN"/>
          </a:p>
        </p:txBody>
      </p:sp>
      <p:sp>
        <p:nvSpPr>
          <p:cNvPr id="1048582" name="Slide Number Placeholder 5"/>
          <p:cNvSpPr>
            <a:spLocks noGrp="1"/>
          </p:cNvSpPr>
          <p:nvPr>
            <p:ph type="sldNum" sz="quarter" idx="4"/>
          </p:nvPr>
        </p:nvSpPr>
        <p:spPr>
          <a:xfrm>
            <a:off x="8401038" y="6170822"/>
            <a:ext cx="502920" cy="502920"/>
          </a:xfrm>
          <a:prstGeom prst="ellipse"/>
          <a:ln w="19050">
            <a:solidFill>
              <a:srgbClr val="FFFFFF"/>
            </a:solidFill>
          </a:ln>
        </p:spPr>
        <p:txBody>
          <a:bodyPr anchor="ctr" bIns="9144" lIns="9144" rIns="9144" rtlCol="0" tIns="9144" vert="horz">
            <a:normAutofit/>
          </a:bodyPr>
          <a:lstStyle>
            <a:lvl1pPr algn="ctr">
              <a:defRPr sz="1650">
                <a:solidFill>
                  <a:srgbClr val="FFFFFF"/>
                </a:solidFill>
              </a:defRPr>
            </a:lvl1pPr>
          </a:lstStyle>
          <a:p>
            <a:fld id="{9C9EE12B-3BA4-4878-B8DC-3A97F388EA9E}"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aseline="0" cap="all" sz="2800" kern="1200">
          <a:solidFill>
            <a:schemeClr val="tx1"/>
          </a:solidFill>
          <a:latin typeface="+mj-lt"/>
          <a:ea typeface="+mj-ea"/>
          <a:cs typeface="+mj-cs"/>
        </a:defRPr>
      </a:lvl1pPr>
    </p:titleStyle>
    <p:bodyStyle>
      <a:lvl1pPr algn="l" defTabSz="914400" eaLnBrk="1" hangingPunct="1" indent="-342900" latinLnBrk="0" marL="342900" rtl="0">
        <a:spcBef>
          <a:spcPts val="800"/>
        </a:spcBef>
        <a:buFont typeface="Arial" pitchFamily="34" charset="0"/>
        <a:buNone/>
        <a:defRPr b="1" sz="1600" kern="1200">
          <a:solidFill>
            <a:schemeClr val="tx1"/>
          </a:solidFill>
          <a:latin typeface="+mn-lt"/>
          <a:ea typeface="+mn-ea"/>
          <a:cs typeface="+mn-cs"/>
        </a:defRPr>
      </a:lvl1pPr>
      <a:lvl2pPr algn="l" defTabSz="914400" eaLnBrk="1" hangingPunct="1" indent="-173736" latinLnBrk="0" marL="173736" rtl="0">
        <a:spcBef>
          <a:spcPts val="300"/>
        </a:spcBef>
        <a:buClr>
          <a:schemeClr val="accent2"/>
        </a:buClr>
        <a:buFont typeface="Wingdings" pitchFamily="2" charset="2"/>
        <a:buChar char="§"/>
        <a:defRPr sz="1600" kern="1200">
          <a:solidFill>
            <a:schemeClr val="tx1"/>
          </a:solidFill>
          <a:latin typeface="+mn-lt"/>
          <a:ea typeface="+mn-ea"/>
          <a:cs typeface="+mn-cs"/>
        </a:defRPr>
      </a:lvl2pPr>
      <a:lvl3pPr algn="l" defTabSz="914400" eaLnBrk="1" hangingPunct="1" indent="-164592" latinLnBrk="0" marL="402336" rtl="0">
        <a:spcBef>
          <a:spcPts val="300"/>
        </a:spcBef>
        <a:buClr>
          <a:schemeClr val="accent2"/>
        </a:buClr>
        <a:buFont typeface="Wingdings" pitchFamily="2" charset="2"/>
        <a:buChar char="§"/>
        <a:defRPr sz="1600" kern="1200">
          <a:solidFill>
            <a:schemeClr val="tx1"/>
          </a:solidFill>
          <a:latin typeface="+mn-lt"/>
          <a:ea typeface="+mn-ea"/>
          <a:cs typeface="+mn-cs"/>
        </a:defRPr>
      </a:lvl3pPr>
      <a:lvl4pPr algn="l" defTabSz="914400" eaLnBrk="1" hangingPunct="1" indent="-164592" latinLnBrk="0" marL="630936" rtl="0">
        <a:spcBef>
          <a:spcPts val="300"/>
        </a:spcBef>
        <a:buClr>
          <a:schemeClr val="accent2"/>
        </a:buClr>
        <a:buFont typeface="Wingdings" pitchFamily="2" charset="2"/>
        <a:buChar char="§"/>
        <a:defRPr sz="1600" kern="1200">
          <a:solidFill>
            <a:schemeClr val="tx1"/>
          </a:solidFill>
          <a:latin typeface="+mn-lt"/>
          <a:ea typeface="+mn-ea"/>
          <a:cs typeface="+mn-cs"/>
        </a:defRPr>
      </a:lvl4pPr>
      <a:lvl5pPr algn="l" defTabSz="914400" eaLnBrk="1" hangingPunct="1" indent="-173736" latinLnBrk="0" marL="859536" rtl="0">
        <a:spcBef>
          <a:spcPts val="300"/>
        </a:spcBef>
        <a:buClr>
          <a:schemeClr val="accent2"/>
        </a:buClr>
        <a:buFont typeface="Wingdings" pitchFamily="2" charset="2"/>
        <a:buChar char="§"/>
        <a:defRPr sz="1600" kern="1200">
          <a:solidFill>
            <a:schemeClr val="tx1"/>
          </a:solidFill>
          <a:latin typeface="+mn-lt"/>
          <a:ea typeface="+mn-ea"/>
          <a:cs typeface="+mn-cs"/>
        </a:defRPr>
      </a:lvl5pPr>
      <a:lvl6pPr algn="l" defTabSz="914400" eaLnBrk="1" hangingPunct="1" indent="-173736" latinLnBrk="0" marL="1097280" rtl="0">
        <a:spcBef>
          <a:spcPts val="300"/>
        </a:spcBef>
        <a:buClr>
          <a:schemeClr val="accent2"/>
        </a:buClr>
        <a:buFont typeface="Wingdings" pitchFamily="2" charset="2"/>
        <a:buChar char="§"/>
        <a:defRPr sz="1400" kern="1200">
          <a:solidFill>
            <a:schemeClr val="tx1"/>
          </a:solidFill>
          <a:latin typeface="+mn-lt"/>
          <a:ea typeface="+mn-ea"/>
          <a:cs typeface="+mn-cs"/>
        </a:defRPr>
      </a:lvl6pPr>
      <a:lvl7pPr algn="l" defTabSz="914400" eaLnBrk="1" hangingPunct="1" indent="-164592" latinLnBrk="0" marL="1353312" rtl="0">
        <a:spcBef>
          <a:spcPts val="300"/>
        </a:spcBef>
        <a:buClr>
          <a:schemeClr val="accent2"/>
        </a:buClr>
        <a:buFont typeface="Wingdings" pitchFamily="2" charset="2"/>
        <a:buChar char="§"/>
        <a:defRPr sz="1400" kern="1200">
          <a:solidFill>
            <a:schemeClr val="tx1"/>
          </a:solidFill>
          <a:latin typeface="+mn-lt"/>
          <a:ea typeface="+mn-ea"/>
          <a:cs typeface="+mn-cs"/>
        </a:defRPr>
      </a:lvl7pPr>
      <a:lvl8pPr algn="l" defTabSz="914400" eaLnBrk="1" hangingPunct="1" indent="-164592" latinLnBrk="0" marL="1581912" rtl="0">
        <a:spcBef>
          <a:spcPts val="300"/>
        </a:spcBef>
        <a:buClr>
          <a:schemeClr val="accent2"/>
        </a:buClr>
        <a:buFont typeface="Wingdings" pitchFamily="2" charset="2"/>
        <a:buChar char="§"/>
        <a:defRPr sz="1400" kern="1200">
          <a:solidFill>
            <a:schemeClr val="tx1"/>
          </a:solidFill>
          <a:latin typeface="+mn-lt"/>
          <a:ea typeface="+mn-ea"/>
          <a:cs typeface="+mn-cs"/>
        </a:defRPr>
      </a:lvl8pPr>
      <a:lvl9pPr algn="l" defTabSz="914400" eaLnBrk="1" hangingPunct="1" indent="-164592" latinLnBrk="0" marL="1792224" rtl="0">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itle 1"/>
          <p:cNvSpPr>
            <a:spLocks noGrp="1"/>
          </p:cNvSpPr>
          <p:nvPr>
            <p:ph type="ctrTitle"/>
          </p:nvPr>
        </p:nvSpPr>
        <p:spPr/>
        <p:txBody>
          <a:bodyPr/>
          <a:p>
            <a:r>
              <a:rPr dirty="0" lang="en-IN" smtClean="0"/>
              <a:t>AIR POLLUTION &amp; ITS EFFECTS</a:t>
            </a:r>
            <a:endParaRPr dirty="0" lang="en-IN"/>
          </a:p>
        </p:txBody>
      </p:sp>
      <p:sp>
        <p:nvSpPr>
          <p:cNvPr id="1048591" name="Subtitle 2"/>
          <p:cNvSpPr>
            <a:spLocks noGrp="1"/>
          </p:cNvSpPr>
          <p:nvPr>
            <p:ph type="subTitle" idx="1"/>
          </p:nvPr>
        </p:nvSpPr>
        <p:spPr/>
        <p:txBody>
          <a:bodyPr/>
          <a:p>
            <a:r>
              <a:rPr dirty="0" lang="en-IN" smtClean="0"/>
              <a:t>HOW TO TACKLE THEM</a:t>
            </a:r>
            <a:endParaRPr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Title 1"/>
          <p:cNvSpPr>
            <a:spLocks noGrp="1"/>
          </p:cNvSpPr>
          <p:nvPr>
            <p:ph type="title"/>
          </p:nvPr>
        </p:nvSpPr>
        <p:spPr/>
        <p:txBody>
          <a:bodyPr/>
          <a:p>
            <a:endParaRPr lang="en-IN"/>
          </a:p>
        </p:txBody>
      </p:sp>
      <p:sp>
        <p:nvSpPr>
          <p:cNvPr id="1048613" name="Content Placeholder 2"/>
          <p:cNvSpPr>
            <a:spLocks noGrp="1"/>
          </p:cNvSpPr>
          <p:nvPr>
            <p:ph idx="1"/>
          </p:nvPr>
        </p:nvSpPr>
        <p:spPr/>
        <p:txBody>
          <a:bodyPr/>
          <a:p>
            <a:endParaRPr lang="en-IN"/>
          </a:p>
        </p:txBody>
      </p:sp>
      <p:pic>
        <p:nvPicPr>
          <p:cNvPr id="2097155" name="Picture 2" descr="C:\Users\FAYAZ AHMED\OneDrive\Documents\outdoor air pollutants.jpg"/>
          <p:cNvPicPr>
            <a:picLocks noChangeAspect="1" noChangeArrowheads="1"/>
          </p:cNvPicPr>
          <p:nvPr/>
        </p:nvPicPr>
        <p:blipFill>
          <a:blip xmlns:r="http://schemas.openxmlformats.org/officeDocument/2006/relationships" r:embed="rId1"/>
          <a:srcRect/>
          <a:stretch>
            <a:fillRect/>
          </a:stretch>
        </p:blipFill>
        <p:spPr bwMode="auto">
          <a:xfrm>
            <a:off x="2339752" y="953560"/>
            <a:ext cx="4464496" cy="3796159"/>
          </a:xfrm>
          <a:prstGeom prst="rect"/>
          <a:noFill/>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a:spLocks noGrp="1"/>
          </p:cNvSpPr>
          <p:nvPr>
            <p:ph type="title"/>
          </p:nvPr>
        </p:nvSpPr>
        <p:spPr/>
        <p:txBody>
          <a:bodyPr/>
          <a:p>
            <a:r>
              <a:rPr dirty="0" lang="en-IN" smtClean="0"/>
              <a:t>EFFECTS OF AIR POLLUTION ON HUMANS</a:t>
            </a:r>
            <a:endParaRPr dirty="0" lang="en-IN"/>
          </a:p>
        </p:txBody>
      </p:sp>
      <p:pic>
        <p:nvPicPr>
          <p:cNvPr id="2097156" name="Picture 2" descr="C:\Users\FAYAZ AHMED\OneDrive\Documents\AIR POLLUTION EFFECT.png"/>
          <p:cNvPicPr>
            <a:picLocks noChangeAspect="1" noGrp="1" noChangeArrowheads="1"/>
          </p:cNvPicPr>
          <p:nvPr>
            <p:ph idx="1"/>
          </p:nvPr>
        </p:nvPicPr>
        <p:blipFill>
          <a:blip xmlns:r="http://schemas.openxmlformats.org/officeDocument/2006/relationships" r:embed="rId1"/>
          <a:srcRect/>
          <a:stretch>
            <a:fillRect/>
          </a:stretch>
        </p:blipFill>
        <p:spPr bwMode="auto">
          <a:xfrm>
            <a:off x="1907704" y="1052736"/>
            <a:ext cx="5159412" cy="3888432"/>
          </a:xfrm>
          <a:prstGeom prst="rect"/>
          <a:ln>
            <a:noFill/>
          </a:ln>
          <a:effectLst>
            <a:outerShdw algn="tl" blurRad="292100" dir="2700000" dist="139700" rotWithShape="0">
              <a:srgbClr val="333333">
                <a:alpha val="65000"/>
              </a:srgbClr>
            </a:outerShdw>
          </a:effectLst>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smtClean="0"/>
              <a:t>THE IDEAS THAT WE PROPOSE</a:t>
            </a:r>
            <a:endParaRPr dirty="0" lang="en-IN"/>
          </a:p>
        </p:txBody>
      </p:sp>
      <p:sp>
        <p:nvSpPr>
          <p:cNvPr id="1048616" name="Content Placeholder 2"/>
          <p:cNvSpPr>
            <a:spLocks noGrp="1"/>
          </p:cNvSpPr>
          <p:nvPr>
            <p:ph idx="1"/>
          </p:nvPr>
        </p:nvSpPr>
        <p:spPr/>
        <p:txBody>
          <a:bodyPr/>
          <a:p>
            <a:pPr>
              <a:buFont typeface="Wingdings" panose="05000000000000000000" pitchFamily="2" charset="2"/>
              <a:buChar char="Ø"/>
            </a:pPr>
            <a:r>
              <a:rPr dirty="0" lang="en-US" smtClean="0"/>
              <a:t>CONVERSION OF ATMOSPHERIC CARBON INTO USEFUL SUBSTANCES </a:t>
            </a:r>
            <a:r>
              <a:rPr altLang="zh-CN" dirty="0" lang="en-US" smtClean="0"/>
              <a:t> </a:t>
            </a:r>
            <a:r>
              <a:rPr altLang="zh-CN" dirty="0" lang="en-US" smtClean="0"/>
              <a:t>L</a:t>
            </a:r>
            <a:r>
              <a:rPr altLang="zh-CN" dirty="0" lang="en-US" smtClean="0"/>
              <a:t>I</a:t>
            </a:r>
            <a:r>
              <a:rPr altLang="zh-CN" dirty="0" lang="en-US" smtClean="0"/>
              <a:t>K</a:t>
            </a:r>
            <a:r>
              <a:rPr altLang="zh-CN" dirty="0" lang="en-US" smtClean="0"/>
              <a:t>E</a:t>
            </a:r>
            <a:r>
              <a:rPr altLang="zh-CN" dirty="0" lang="en-US" smtClean="0"/>
              <a:t> </a:t>
            </a:r>
            <a:r>
              <a:rPr altLang="zh-CN" dirty="0" lang="en-US" smtClean="0"/>
              <a:t>G</a:t>
            </a:r>
            <a:r>
              <a:rPr altLang="zh-CN" dirty="0" lang="en-US" smtClean="0"/>
              <a:t>R</a:t>
            </a:r>
            <a:r>
              <a:rPr altLang="zh-CN" dirty="0" lang="en-US" smtClean="0"/>
              <a:t>A</a:t>
            </a:r>
            <a:r>
              <a:rPr altLang="zh-CN" dirty="0" lang="en-US" smtClean="0"/>
              <a:t>P</a:t>
            </a:r>
            <a:r>
              <a:rPr altLang="zh-CN" dirty="0" lang="en-US" smtClean="0"/>
              <a:t>H</a:t>
            </a:r>
            <a:r>
              <a:rPr altLang="zh-CN" dirty="0" lang="en-US" smtClean="0"/>
              <a:t>I</a:t>
            </a:r>
            <a:r>
              <a:rPr altLang="zh-CN" dirty="0" lang="en-US" smtClean="0"/>
              <a:t>T</a:t>
            </a:r>
            <a:r>
              <a:rPr altLang="zh-CN" dirty="0" lang="en-US" smtClean="0"/>
              <a:t>E</a:t>
            </a:r>
            <a:r>
              <a:rPr altLang="zh-CN" dirty="0" lang="en-US" smtClean="0"/>
              <a:t> </a:t>
            </a:r>
            <a:r>
              <a:rPr altLang="zh-CN" dirty="0" lang="en-US" smtClean="0"/>
              <a:t>A</a:t>
            </a:r>
            <a:r>
              <a:rPr altLang="zh-CN" dirty="0" lang="en-US" smtClean="0"/>
              <a:t>N</a:t>
            </a:r>
            <a:r>
              <a:rPr altLang="zh-CN" dirty="0" lang="en-US" smtClean="0"/>
              <a:t>D</a:t>
            </a:r>
            <a:r>
              <a:rPr altLang="zh-CN" dirty="0" lang="en-US" smtClean="0"/>
              <a:t> </a:t>
            </a:r>
            <a:r>
              <a:rPr altLang="zh-CN" dirty="0" lang="en-US" smtClean="0"/>
              <a:t>D</a:t>
            </a:r>
            <a:r>
              <a:rPr altLang="zh-CN" dirty="0" lang="en-US" smtClean="0"/>
              <a:t>I</a:t>
            </a:r>
            <a:r>
              <a:rPr altLang="zh-CN" dirty="0" lang="en-US" smtClean="0"/>
              <a:t>A</a:t>
            </a:r>
            <a:r>
              <a:rPr altLang="zh-CN" dirty="0" lang="en-US" smtClean="0"/>
              <a:t>M</a:t>
            </a:r>
            <a:r>
              <a:rPr altLang="zh-CN" dirty="0" lang="en-US" smtClean="0"/>
              <a:t>O</a:t>
            </a:r>
            <a:r>
              <a:rPr altLang="zh-CN" dirty="0" lang="en-US" smtClean="0"/>
              <a:t>N</a:t>
            </a:r>
            <a:r>
              <a:rPr altLang="zh-CN" dirty="0" lang="en-US" smtClean="0"/>
              <a:t>D</a:t>
            </a:r>
            <a:r>
              <a:rPr altLang="zh-CN" dirty="0" lang="en-US" smtClean="0"/>
              <a:t> </a:t>
            </a:r>
            <a:r>
              <a:rPr dirty="0" lang="en-US" smtClean="0"/>
              <a:t>THROUGH COMPRESSION</a:t>
            </a:r>
            <a:endParaRPr altLang="en-US" lang="zh-CN"/>
          </a:p>
          <a:p>
            <a:pPr>
              <a:buFont typeface="Wingdings" panose="05000000000000000000" pitchFamily="2" charset="2"/>
              <a:buChar char="Ø"/>
            </a:pPr>
            <a:r>
              <a:rPr dirty="0" lang="en-US" smtClean="0"/>
              <a:t>PUT FORWARD STRICT LAWS FOR INDUSTRIAL EMISSIONS</a:t>
            </a:r>
          </a:p>
          <a:p>
            <a:pPr>
              <a:buFont typeface="Wingdings" panose="05000000000000000000" pitchFamily="2" charset="2"/>
              <a:buChar char="Ø"/>
            </a:pPr>
            <a:r>
              <a:rPr dirty="0" lang="en-US" smtClean="0"/>
              <a:t>PROPER DESIGNED HOMES TO REDUCE INDOOR POLLUTION</a:t>
            </a:r>
          </a:p>
          <a:p>
            <a:pPr>
              <a:buFont typeface="Wingdings" panose="05000000000000000000" pitchFamily="2" charset="2"/>
              <a:buChar char="Ø"/>
            </a:pPr>
            <a:r>
              <a:rPr dirty="0" lang="en-US" smtClean="0"/>
              <a:t>USE OF LNG AND CNG INSTEAD OF FIREWOOD AND COAL IN HOUSES</a:t>
            </a:r>
          </a:p>
          <a:p>
            <a:pPr>
              <a:buFont typeface="Wingdings" panose="05000000000000000000" pitchFamily="2" charset="2"/>
              <a:buChar char="Ø"/>
            </a:pPr>
            <a:r>
              <a:rPr dirty="0" lang="en-US" smtClean="0"/>
              <a:t>IMPLEMENT STRICT LAWS FOR TESTING POLLUTION LEVELS IN AUTOMOBILES</a:t>
            </a:r>
          </a:p>
          <a:p>
            <a:pPr>
              <a:buFont typeface="Wingdings" panose="05000000000000000000" pitchFamily="2" charset="2"/>
              <a:buChar char="Ø"/>
            </a:pPr>
            <a:r>
              <a:rPr dirty="0" lang="en-US" smtClean="0"/>
              <a:t>EMPOWER THE REASEARCH FACILITIES THAT CONCENTRATE ON HEALTH ISSUES CAUSED BY AIR POLLUTION</a:t>
            </a:r>
            <a:endParaRPr dirty="0"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                   THE SMOG FREE TOWER</a:t>
            </a:r>
            <a:endParaRPr dirty="0" lang="en-IN"/>
          </a:p>
        </p:txBody>
      </p:sp>
      <p:sp>
        <p:nvSpPr>
          <p:cNvPr id="1048618" name="Content Placeholder 2"/>
          <p:cNvSpPr>
            <a:spLocks noGrp="1"/>
          </p:cNvSpPr>
          <p:nvPr>
            <p:ph idx="1"/>
          </p:nvPr>
        </p:nvSpPr>
        <p:spPr>
          <a:xfrm>
            <a:off x="822960" y="1628800"/>
            <a:ext cx="4973176" cy="3051677"/>
          </a:xfrm>
        </p:spPr>
        <p:txBody>
          <a:bodyPr/>
          <a:p>
            <a:r>
              <a:rPr dirty="0" lang="en-US" smtClean="0"/>
              <a:t>        </a:t>
            </a:r>
          </a:p>
          <a:p>
            <a:endParaRPr dirty="0" lang="en-US"/>
          </a:p>
          <a:p>
            <a:r>
              <a:rPr dirty="0" lang="en-US" smtClean="0"/>
              <a:t>     &gt; This tower is situated in </a:t>
            </a:r>
            <a:r>
              <a:rPr dirty="0" lang="en-US"/>
              <a:t>B</a:t>
            </a:r>
            <a:r>
              <a:rPr dirty="0" lang="en-US" smtClean="0"/>
              <a:t>iejing</a:t>
            </a:r>
          </a:p>
          <a:p>
            <a:r>
              <a:rPr dirty="0" lang="en-US"/>
              <a:t> </a:t>
            </a:r>
            <a:r>
              <a:rPr dirty="0" lang="en-US" smtClean="0"/>
              <a:t>    &gt; The tower absorbs smog from the atmosphere</a:t>
            </a:r>
          </a:p>
          <a:p>
            <a:r>
              <a:rPr dirty="0" lang="en-US"/>
              <a:t> </a:t>
            </a:r>
            <a:r>
              <a:rPr dirty="0" lang="en-US" smtClean="0"/>
              <a:t>       The </a:t>
            </a:r>
            <a:r>
              <a:rPr dirty="0" lang="en-US"/>
              <a:t>smog particles filtered by the tower are compressed for 30 minutes and turned into dark, boxy gems. The diamonds are then used for rings and cufflinks, each representing 1,000 cubic meters of pollution. Roosegaarde says a couple even used a smog ring as an engagement ring.</a:t>
            </a:r>
          </a:p>
          <a:p>
            <a:endParaRPr dirty="0" lang="en-US"/>
          </a:p>
          <a:p>
            <a:endParaRPr dirty="0" lang="en-IN"/>
          </a:p>
        </p:txBody>
      </p:sp>
      <p:pic>
        <p:nvPicPr>
          <p:cNvPr id="2097157" name="Picture 3"/>
          <p:cNvPicPr>
            <a:picLocks noChangeAspect="1"/>
          </p:cNvPicPr>
          <p:nvPr/>
        </p:nvPicPr>
        <p:blipFill>
          <a:blip xmlns:r="http://schemas.openxmlformats.org/officeDocument/2006/relationships" r:embed="rId1"/>
          <a:stretch>
            <a:fillRect/>
          </a:stretch>
        </p:blipFill>
        <p:spPr>
          <a:xfrm rot="10800000" flipV="1">
            <a:off x="5652118" y="1988840"/>
            <a:ext cx="3208453" cy="230425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dirty="0" lang="en-US" smtClean="0"/>
              <a:t>       COTTREL SMOKE PRECIPITATOR</a:t>
            </a:r>
            <a:endParaRPr dirty="0" lang="en-IN"/>
          </a:p>
        </p:txBody>
      </p:sp>
      <p:sp>
        <p:nvSpPr>
          <p:cNvPr id="1048620" name="Content Placeholder 2"/>
          <p:cNvSpPr>
            <a:spLocks noGrp="1"/>
          </p:cNvSpPr>
          <p:nvPr>
            <p:ph idx="1"/>
          </p:nvPr>
        </p:nvSpPr>
        <p:spPr>
          <a:xfrm>
            <a:off x="611560" y="1052736"/>
            <a:ext cx="4968552" cy="3579849"/>
          </a:xfrm>
        </p:spPr>
        <p:txBody>
          <a:bodyPr/>
          <a:p>
            <a:pPr>
              <a:buFont typeface="Wingdings" panose="05000000000000000000" pitchFamily="2" charset="2"/>
              <a:buChar char="Ø"/>
            </a:pPr>
            <a:r>
              <a:rPr dirty="0" lang="en-US" smtClean="0"/>
              <a:t>The emission of industries can be reduced by implementing a </a:t>
            </a:r>
            <a:r>
              <a:rPr dirty="0" lang="en-US" err="1" smtClean="0"/>
              <a:t>cottrel</a:t>
            </a:r>
            <a:r>
              <a:rPr dirty="0" lang="en-US" smtClean="0"/>
              <a:t> smoke precipitator</a:t>
            </a:r>
          </a:p>
          <a:p>
            <a:pPr>
              <a:buFont typeface="Wingdings" panose="05000000000000000000" pitchFamily="2" charset="2"/>
              <a:buChar char="Ø"/>
            </a:pPr>
            <a:r>
              <a:rPr dirty="0" lang="en-US" smtClean="0"/>
              <a:t>It consist of an electrostatic </a:t>
            </a:r>
            <a:r>
              <a:rPr dirty="0" lang="en-US"/>
              <a:t>precipitator (ESP) </a:t>
            </a:r>
            <a:r>
              <a:rPr dirty="0" lang="en-US" smtClean="0"/>
              <a:t> which is </a:t>
            </a:r>
            <a:r>
              <a:rPr dirty="0" lang="en-US"/>
              <a:t>a filtration device that removes fine </a:t>
            </a:r>
            <a:r>
              <a:rPr dirty="0" lang="en-US" err="1"/>
              <a:t>particles,like</a:t>
            </a:r>
            <a:r>
              <a:rPr dirty="0" lang="en-US"/>
              <a:t> dust and </a:t>
            </a:r>
            <a:r>
              <a:rPr dirty="0" lang="en-US" err="1"/>
              <a:t>smoke,from</a:t>
            </a:r>
            <a:r>
              <a:rPr dirty="0" lang="en-US"/>
              <a:t> a flowing gas using the force of an induced electrostatic charge minimally impeding the flow of gases through the unit.</a:t>
            </a:r>
            <a:endParaRPr dirty="0" lang="en-IN"/>
          </a:p>
        </p:txBody>
      </p:sp>
      <p:pic>
        <p:nvPicPr>
          <p:cNvPr id="2097158" name="Picture 3"/>
          <p:cNvPicPr>
            <a:picLocks noChangeAspect="1"/>
          </p:cNvPicPr>
          <p:nvPr/>
        </p:nvPicPr>
        <p:blipFill>
          <a:blip xmlns:r="http://schemas.openxmlformats.org/officeDocument/2006/relationships" r:embed="rId1"/>
          <a:stretch>
            <a:fillRect/>
          </a:stretch>
        </p:blipFill>
        <p:spPr>
          <a:xfrm>
            <a:off x="5868144" y="1040553"/>
            <a:ext cx="2808312" cy="357352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          tips to reduce indoor pollution</a:t>
            </a:r>
            <a:endParaRPr dirty="0" lang="en-IN"/>
          </a:p>
        </p:txBody>
      </p:sp>
      <p:sp>
        <p:nvSpPr>
          <p:cNvPr id="1048622" name="Content Placeholder 2"/>
          <p:cNvSpPr>
            <a:spLocks noGrp="1"/>
          </p:cNvSpPr>
          <p:nvPr>
            <p:ph idx="1"/>
          </p:nvPr>
        </p:nvSpPr>
        <p:spPr/>
        <p:txBody>
          <a:bodyPr/>
          <a:p>
            <a:r>
              <a:rPr dirty="0" lang="en-US" smtClean="0"/>
              <a:t>&gt; Avoid </a:t>
            </a:r>
            <a:r>
              <a:rPr dirty="0" lang="en-US"/>
              <a:t>smoking indoors (but quitting smoking is the best answer for overall health).</a:t>
            </a:r>
          </a:p>
          <a:p>
            <a:r>
              <a:rPr dirty="0" lang="en-US" smtClean="0"/>
              <a:t>&gt; Use </a:t>
            </a:r>
            <a:r>
              <a:rPr dirty="0" lang="en-US"/>
              <a:t>craft supplies in well-ventilated areas.</a:t>
            </a:r>
          </a:p>
          <a:p>
            <a:r>
              <a:rPr dirty="0" lang="en-US" smtClean="0"/>
              <a:t>&gt; Make </a:t>
            </a:r>
            <a:r>
              <a:rPr dirty="0" lang="en-US"/>
              <a:t>sure your gas stove is well-ventilated.</a:t>
            </a:r>
          </a:p>
          <a:p>
            <a:r>
              <a:rPr dirty="0" lang="en-US" smtClean="0"/>
              <a:t>&gt; Minimize </a:t>
            </a:r>
            <a:r>
              <a:rPr dirty="0" lang="en-US"/>
              <a:t>clutter.</a:t>
            </a:r>
          </a:p>
          <a:p>
            <a:r>
              <a:rPr dirty="0" lang="en-US" smtClean="0"/>
              <a:t>&gt; Remove </a:t>
            </a:r>
            <a:r>
              <a:rPr dirty="0" lang="en-US"/>
              <a:t>carpeting if possible.</a:t>
            </a:r>
          </a:p>
          <a:p>
            <a:r>
              <a:rPr dirty="0" lang="en-US" smtClean="0"/>
              <a:t>&gt; Use </a:t>
            </a:r>
            <a:r>
              <a:rPr dirty="0" lang="en-US"/>
              <a:t>a dehumidifier and/or air conditioner to reduce moisture.</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1"/>
          <p:cNvSpPr>
            <a:spLocks noGrp="1"/>
          </p:cNvSpPr>
          <p:nvPr>
            <p:ph type="title"/>
          </p:nvPr>
        </p:nvSpPr>
        <p:spPr/>
        <p:txBody>
          <a:bodyPr/>
          <a:p>
            <a:r>
              <a:rPr dirty="0" lang="en-US" smtClean="0"/>
              <a:t>                            conclusion</a:t>
            </a:r>
            <a:endParaRPr dirty="0" lang="en-IN"/>
          </a:p>
        </p:txBody>
      </p:sp>
      <p:sp>
        <p:nvSpPr>
          <p:cNvPr id="1048624" name="Content Placeholder 2"/>
          <p:cNvSpPr>
            <a:spLocks noGrp="1"/>
          </p:cNvSpPr>
          <p:nvPr>
            <p:ph idx="1"/>
          </p:nvPr>
        </p:nvSpPr>
        <p:spPr/>
        <p:txBody>
          <a:bodyPr/>
          <a:p>
            <a:r>
              <a:rPr dirty="0" lang="en-US"/>
              <a:t> </a:t>
            </a:r>
            <a:r>
              <a:rPr dirty="0" lang="en-US" smtClean="0"/>
              <a:t>     </a:t>
            </a:r>
          </a:p>
          <a:p>
            <a:r>
              <a:rPr dirty="0" lang="en-US"/>
              <a:t> </a:t>
            </a:r>
            <a:r>
              <a:rPr dirty="0" lang="en-US" smtClean="0"/>
              <a:t>      The </a:t>
            </a:r>
            <a:r>
              <a:rPr dirty="0" lang="en-US"/>
              <a:t>health of the public, especially those who are the most vulnerable, such as children, the elderly and the sick, is at risk from air pollution, but it is difficult to say how large the risk is. It is possible that the problem has been over-stressed in relation to other challenges in the field of public health</a:t>
            </a:r>
            <a:r>
              <a:rPr dirty="0" lang="en-US" smtClean="0"/>
              <a:t>.</a:t>
            </a:r>
          </a:p>
          <a:p>
            <a:r>
              <a:rPr dirty="0" lang="en-US"/>
              <a:t> </a:t>
            </a:r>
            <a:r>
              <a:rPr dirty="0" lang="en-US" smtClean="0"/>
              <a:t>      We do have solutions for everything ,we just have to utilize our time and effort to solve such issues.</a:t>
            </a:r>
          </a:p>
          <a:p>
            <a:endParaRPr dirty="0" lang="en-US"/>
          </a:p>
          <a:p>
            <a:r>
              <a:rPr dirty="0" lang="en-US" smtClean="0"/>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1"/>
          <p:cNvSpPr>
            <a:spLocks noGrp="1"/>
          </p:cNvSpPr>
          <p:nvPr>
            <p:ph type="title"/>
          </p:nvPr>
        </p:nvSpPr>
        <p:spPr/>
        <p:txBody>
          <a:bodyPr/>
          <a:p>
            <a:r>
              <a:rPr dirty="0" lang="en-IN" smtClean="0"/>
              <a:t>WHAT IS AIR POLLUTION</a:t>
            </a:r>
            <a:endParaRPr dirty="0" lang="en-IN"/>
          </a:p>
        </p:txBody>
      </p:sp>
      <p:sp>
        <p:nvSpPr>
          <p:cNvPr id="1048598" name="Content Placeholder 2"/>
          <p:cNvSpPr>
            <a:spLocks noGrp="1"/>
          </p:cNvSpPr>
          <p:nvPr>
            <p:ph idx="1"/>
          </p:nvPr>
        </p:nvSpPr>
        <p:spPr/>
        <p:txBody>
          <a:bodyPr>
            <a:normAutofit fontScale="95000" lnSpcReduction="20000"/>
          </a:bodyPr>
          <a:p>
            <a:pPr>
              <a:buFont typeface="Arial" pitchFamily="34" charset="0"/>
              <a:buChar char="•"/>
            </a:pPr>
            <a:r>
              <a:rPr dirty="0" sz="2000" lang="en-IN" smtClean="0">
                <a:latin typeface="Agency FB" pitchFamily="34" charset="0"/>
              </a:rPr>
              <a:t>AIR POLLUTION IS THE PRESENCE OF SUBSTANCES IN THE ATMOSPHERE THAT ARE HARMFUL TO HEALTH OF HUMANS AND OTHER LIVING BEINGS, OR CAUSE DAMAGE TO THE CLIMATE OR MATERIAL.</a:t>
            </a:r>
          </a:p>
          <a:p>
            <a:pPr>
              <a:buFont typeface="Arial" pitchFamily="34" charset="0"/>
              <a:buChar char="•"/>
            </a:pPr>
            <a:r>
              <a:rPr dirty="0" sz="2000" lang="en-IN" smtClean="0">
                <a:latin typeface="Agency FB" pitchFamily="34" charset="0"/>
              </a:rPr>
              <a:t>VARIOUS TYPES OF POLLUTANTS INCLUDE GASES, PARTICULATE MATTERS, BIOLOGICAL MOLECULES.</a:t>
            </a:r>
          </a:p>
          <a:p>
            <a:pPr>
              <a:buFont typeface="Arial" pitchFamily="34" charset="0"/>
              <a:buChar char="•"/>
            </a:pPr>
            <a:r>
              <a:rPr dirty="0" sz="2000" lang="en-US"/>
              <a:t> </a:t>
            </a:r>
            <a:r>
              <a:rPr dirty="0" sz="2000" lang="en-US" smtClean="0">
                <a:latin typeface="Agency FB" pitchFamily="34" charset="0"/>
              </a:rPr>
              <a:t>AIR POLLUTION CAUSES DISEASES, ALLERGIES AND EVEN DEATH TO HUMANS AND OTHER ORGANISMS AND DAMAGE FOOD CROPS AND PLANTS.</a:t>
            </a:r>
          </a:p>
          <a:p>
            <a:pPr>
              <a:buFont typeface="Arial" pitchFamily="34" charset="0"/>
              <a:buChar char="•"/>
            </a:pPr>
            <a:r>
              <a:rPr dirty="0" sz="2000" lang="en-US" smtClean="0">
                <a:latin typeface="Agency FB" pitchFamily="34" charset="0"/>
              </a:rPr>
              <a:t>INDOOR AIR POLLUTION AND POOR AIR URBAN QUALITY ARE LISTED AS TWO OF THE WORLD’S WORST TOXIC POLLUTION PROBLEMS IN 2008.</a:t>
            </a:r>
            <a:endParaRPr dirty="0" sz="2000" lang="en-IN">
              <a:latin typeface="Agency FB" pitchFamily="34"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1"/>
          <p:cNvSpPr>
            <a:spLocks noGrp="1"/>
          </p:cNvSpPr>
          <p:nvPr>
            <p:ph type="title"/>
          </p:nvPr>
        </p:nvSpPr>
        <p:spPr/>
        <p:txBody>
          <a:bodyPr/>
          <a:p>
            <a:r>
              <a:rPr dirty="0" lang="en-IN" smtClean="0"/>
              <a:t>TYPES OF AIR POLLUTION</a:t>
            </a:r>
            <a:endParaRPr dirty="0" lang="en-IN"/>
          </a:p>
        </p:txBody>
      </p:sp>
      <p:sp>
        <p:nvSpPr>
          <p:cNvPr id="1048600" name="Content Placeholder 2"/>
          <p:cNvSpPr>
            <a:spLocks noGrp="1"/>
          </p:cNvSpPr>
          <p:nvPr>
            <p:ph idx="1"/>
          </p:nvPr>
        </p:nvSpPr>
        <p:spPr/>
        <p:txBody>
          <a:bodyPr>
            <a:normAutofit fontScale="93750" lnSpcReduction="20000"/>
          </a:bodyPr>
          <a:p>
            <a:pPr>
              <a:buFont typeface="Arial" pitchFamily="34" charset="0"/>
              <a:buChar char="•"/>
            </a:pPr>
            <a:r>
              <a:rPr dirty="0" sz="2000" lang="en-IN" u="sng" smtClean="0">
                <a:latin typeface="Agency FB" pitchFamily="34" charset="0"/>
              </a:rPr>
              <a:t>INDOOR AIR POLLUTION </a:t>
            </a:r>
            <a:r>
              <a:rPr dirty="0" sz="2000" lang="en-IN" smtClean="0">
                <a:latin typeface="Agency FB" pitchFamily="34" charset="0"/>
              </a:rPr>
              <a:t>IS WHEN POLLUTANTS FROM THINGS SUCH AS GASES AND PARTICLES CONTAMINATE THE AIR INDOORS.</a:t>
            </a:r>
          </a:p>
          <a:p>
            <a:pPr>
              <a:buFont typeface="Arial" pitchFamily="34" charset="0"/>
              <a:buChar char="•"/>
            </a:pPr>
            <a:r>
              <a:rPr dirty="0" sz="2000" lang="en-IN" smtClean="0">
                <a:latin typeface="Agency FB" pitchFamily="34" charset="0"/>
              </a:rPr>
              <a:t>INDOOR AIR POLLUTION IS A VERY REAL AND DANGEROUS THING BECAUSE INDOOR AIR IS FAR MORE CONCENTRATED WITH POLLUTANTS THAN OUTDOOR AIR.</a:t>
            </a:r>
          </a:p>
          <a:p>
            <a:pPr>
              <a:buFont typeface="Arial" pitchFamily="34" charset="0"/>
              <a:buChar char="•"/>
            </a:pPr>
            <a:r>
              <a:rPr dirty="0" sz="2000" lang="en-IN" smtClean="0">
                <a:latin typeface="Agency FB" pitchFamily="34" charset="0"/>
              </a:rPr>
              <a:t>APPROXIMATELY 4.3 MILLION DEATHS ARE REPORTED EACH YEAR DUE TO INDOOR POLLUTION.</a:t>
            </a:r>
          </a:p>
          <a:p>
            <a:pPr>
              <a:buFont typeface="Arial" pitchFamily="34" charset="0"/>
              <a:buChar char="•"/>
            </a:pPr>
            <a:r>
              <a:rPr dirty="0" sz="2000" lang="en-IN" smtClean="0">
                <a:latin typeface="Agency FB" pitchFamily="34" charset="0"/>
              </a:rPr>
              <a:t>INDOOR AIR POLLUTION HAS FAR GREATER IMPACT ON DEVELOPING COUNTRIES THAN IT DOES ON DEVELOPED ONES BECAUSE FUEL SUCH AS WOOD, CHARCOAL AND ANIMAL DUNG ARE BURNED INSIDE HOMES WHICH HAVE RARELY PROPER VENTILATION.</a:t>
            </a:r>
          </a:p>
          <a:p>
            <a:pPr indent="0" marL="0"/>
            <a:endParaRPr dirty="0" lang="en-IN" smtClean="0">
              <a:latin typeface="Agency FB"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itle 1"/>
          <p:cNvSpPr>
            <a:spLocks noGrp="1"/>
          </p:cNvSpPr>
          <p:nvPr>
            <p:ph type="title"/>
          </p:nvPr>
        </p:nvSpPr>
        <p:spPr/>
        <p:txBody>
          <a:bodyPr/>
          <a:p>
            <a:endParaRPr dirty="0" lang="en-IN"/>
          </a:p>
        </p:txBody>
      </p:sp>
      <p:pic>
        <p:nvPicPr>
          <p:cNvPr id="2097152" name="Picture 2" descr="C:\Users\FAYAZ AHMED\OneDrive\Documents\AIR POLLUTION EFFECT 1.gif"/>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2627784" y="980728"/>
            <a:ext cx="3964404" cy="3960440"/>
          </a:xfrm>
          <a:prstGeom prst="rect"/>
          <a:noFill/>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1"/>
          <p:cNvSpPr>
            <a:spLocks noGrp="1"/>
          </p:cNvSpPr>
          <p:nvPr>
            <p:ph type="title"/>
          </p:nvPr>
        </p:nvSpPr>
        <p:spPr/>
        <p:txBody>
          <a:bodyPr/>
          <a:p>
            <a:r>
              <a:rPr dirty="0" lang="en-IN" smtClean="0"/>
              <a:t>Causes for indoor air pollution</a:t>
            </a:r>
            <a:endParaRPr dirty="0" lang="en-IN"/>
          </a:p>
        </p:txBody>
      </p:sp>
      <p:sp>
        <p:nvSpPr>
          <p:cNvPr id="1048603" name="Content Placeholder 2"/>
          <p:cNvSpPr>
            <a:spLocks noGrp="1"/>
          </p:cNvSpPr>
          <p:nvPr>
            <p:ph idx="1"/>
          </p:nvPr>
        </p:nvSpPr>
        <p:spPr/>
        <p:txBody>
          <a:bodyPr>
            <a:normAutofit/>
          </a:bodyPr>
          <a:p>
            <a:pPr indent="-285750" marL="285750">
              <a:buFont typeface="Wingdings" pitchFamily="2" charset="2"/>
              <a:buChar char="§"/>
            </a:pPr>
            <a:r>
              <a:rPr dirty="0" sz="2000" lang="en-IN" smtClean="0">
                <a:latin typeface="Agency FB" pitchFamily="34" charset="0"/>
              </a:rPr>
              <a:t>USE OF TOXIC PRODUCTS CALLED “VOLATILE ORGANIC COMPUNDS”.</a:t>
            </a:r>
          </a:p>
          <a:p>
            <a:pPr indent="-285750" marL="285750">
              <a:buFont typeface="Wingdings" pitchFamily="2" charset="2"/>
              <a:buChar char="§"/>
            </a:pPr>
            <a:r>
              <a:rPr dirty="0" sz="2000" lang="en-IN" smtClean="0">
                <a:latin typeface="Agency FB" pitchFamily="34" charset="0"/>
              </a:rPr>
              <a:t>INADEQUATE VENTILATION</a:t>
            </a:r>
          </a:p>
          <a:p>
            <a:pPr indent="-285750" marL="285750">
              <a:buFont typeface="Wingdings" pitchFamily="2" charset="2"/>
              <a:buChar char="§"/>
            </a:pPr>
            <a:r>
              <a:rPr dirty="0" sz="2000" lang="en-IN" smtClean="0">
                <a:latin typeface="Agency FB" pitchFamily="34" charset="0"/>
              </a:rPr>
              <a:t>UNEVEN TEMPERATURE AND HUMIDITY</a:t>
            </a:r>
          </a:p>
          <a:p>
            <a:pPr indent="-285750" marL="285750">
              <a:buFont typeface="Wingdings" pitchFamily="2" charset="2"/>
              <a:buChar char="§"/>
            </a:pPr>
            <a:r>
              <a:rPr dirty="0" sz="2000" lang="en-IN" smtClean="0">
                <a:latin typeface="Agency FB" pitchFamily="34" charset="0"/>
              </a:rPr>
              <a:t>SMOKING TOBACCO INDOORS</a:t>
            </a:r>
          </a:p>
          <a:p>
            <a:pPr indent="-285750" marL="285750">
              <a:buFont typeface="Wingdings" pitchFamily="2" charset="2"/>
              <a:buChar char="§"/>
            </a:pPr>
            <a:r>
              <a:rPr dirty="0" sz="2000" lang="en-IN" smtClean="0">
                <a:latin typeface="Agency FB" pitchFamily="34" charset="0"/>
              </a:rPr>
              <a:t>BURNING OF FOSSIL FUELS WITHIN CLOSED COMPOUNDS</a:t>
            </a:r>
          </a:p>
          <a:p>
            <a:pPr indent="-285750" marL="285750">
              <a:buFont typeface="Wingdings" pitchFamily="2" charset="2"/>
              <a:buChar char="§"/>
            </a:pPr>
            <a:r>
              <a:rPr dirty="0" sz="2000" lang="en-IN" smtClean="0">
                <a:latin typeface="Agency FB" pitchFamily="34" charset="0"/>
              </a:rPr>
              <a:t>USE OF WOOD STOVE OR SPACE HEATER</a:t>
            </a:r>
            <a:endParaRPr dirty="0" sz="2000" lang="en-IN">
              <a:latin typeface="Agency FB"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endParaRPr lang="en-IN"/>
          </a:p>
        </p:txBody>
      </p:sp>
      <p:sp>
        <p:nvSpPr>
          <p:cNvPr id="1048605" name="Content Placeholder 2"/>
          <p:cNvSpPr>
            <a:spLocks noGrp="1"/>
          </p:cNvSpPr>
          <p:nvPr>
            <p:ph idx="1"/>
          </p:nvPr>
        </p:nvSpPr>
        <p:spPr/>
        <p:txBody>
          <a:bodyPr/>
          <a:p>
            <a:endParaRPr lang="en-IN"/>
          </a:p>
        </p:txBody>
      </p:sp>
      <p:pic>
        <p:nvPicPr>
          <p:cNvPr id="2097153" name="Picture 2" descr="C:\Users\FAYAZ AHMED\OneDrive\Documents\Indoor-Air-Pollution-banner1.jpg"/>
          <p:cNvPicPr>
            <a:picLocks noChangeAspect="1" noChangeArrowheads="1"/>
          </p:cNvPicPr>
          <p:nvPr/>
        </p:nvPicPr>
        <p:blipFill>
          <a:blip xmlns:r="http://schemas.openxmlformats.org/officeDocument/2006/relationships" r:embed="rId1"/>
          <a:srcRect/>
          <a:stretch>
            <a:fillRect/>
          </a:stretch>
        </p:blipFill>
        <p:spPr bwMode="auto">
          <a:xfrm>
            <a:off x="1907704" y="692696"/>
            <a:ext cx="5443805" cy="3888432"/>
          </a:xfrm>
          <a:prstGeom prst="rect"/>
          <a:noFill/>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Title 1"/>
          <p:cNvSpPr>
            <a:spLocks noGrp="1"/>
          </p:cNvSpPr>
          <p:nvPr>
            <p:ph type="title"/>
          </p:nvPr>
        </p:nvSpPr>
        <p:spPr/>
        <p:txBody>
          <a:bodyPr/>
          <a:p>
            <a:endParaRPr dirty="0" lang="en-IN"/>
          </a:p>
        </p:txBody>
      </p:sp>
      <p:sp>
        <p:nvSpPr>
          <p:cNvPr id="1048607" name="Content Placeholder 2"/>
          <p:cNvSpPr>
            <a:spLocks noGrp="1"/>
          </p:cNvSpPr>
          <p:nvPr>
            <p:ph idx="1"/>
          </p:nvPr>
        </p:nvSpPr>
        <p:spPr/>
        <p:txBody>
          <a:bodyPr>
            <a:normAutofit fontScale="93750" lnSpcReduction="20000"/>
          </a:bodyPr>
          <a:p>
            <a:pPr>
              <a:buFont typeface="Arial" pitchFamily="34" charset="0"/>
              <a:buChar char="•"/>
            </a:pPr>
            <a:r>
              <a:rPr dirty="0" sz="2000" lang="en-IN" u="sng" smtClean="0">
                <a:latin typeface="Agency FB" pitchFamily="34" charset="0"/>
              </a:rPr>
              <a:t>OUTDOOR AIR POLLUTION </a:t>
            </a:r>
            <a:r>
              <a:rPr dirty="0" sz="2000" lang="en-IN" smtClean="0">
                <a:latin typeface="Agency FB" pitchFamily="34" charset="0"/>
              </a:rPr>
              <a:t>IS THE TYPE OF AIR POLLUTION IN WHICH LARGE AMOUNT OF UNWANTED PARTICLES POLLUTE THE OUTDOOR AIR OR THE AMBIENT AIR.</a:t>
            </a:r>
          </a:p>
          <a:p>
            <a:pPr>
              <a:buFont typeface="Arial" pitchFamily="34" charset="0"/>
              <a:buChar char="•"/>
            </a:pPr>
            <a:r>
              <a:rPr dirty="0" sz="2000" lang="en-IN" smtClean="0">
                <a:latin typeface="Agency FB" pitchFamily="34" charset="0"/>
              </a:rPr>
              <a:t>ITS CAUSED BY THE EMISSIONS OF BOTH MOBILE AND STATIC SOURCES.</a:t>
            </a:r>
          </a:p>
          <a:p>
            <a:pPr>
              <a:buFont typeface="Arial" pitchFamily="34" charset="0"/>
              <a:buChar char="•"/>
            </a:pPr>
            <a:r>
              <a:rPr dirty="0" sz="2000" lang="en-IN" smtClean="0">
                <a:latin typeface="Agency FB" pitchFamily="34" charset="0"/>
              </a:rPr>
              <a:t>THEY TEND TO BE SEVERE, AS THERE IS AN INCREASING TREND OF OUTDOOR AIR POLLUTION.</a:t>
            </a:r>
          </a:p>
          <a:p>
            <a:pPr>
              <a:buFont typeface="Arial" pitchFamily="34" charset="0"/>
              <a:buChar char="•"/>
            </a:pPr>
            <a:r>
              <a:rPr dirty="0" sz="2000" lang="en-IN" smtClean="0">
                <a:latin typeface="Agency FB" pitchFamily="34" charset="0"/>
              </a:rPr>
              <a:t>IT LEADS TO SEVERE HARMFUL EFFECTS OF OUR PERSONAL AND SURROUNDING NATURE AND ENVIRONMENT.</a:t>
            </a:r>
          </a:p>
          <a:p>
            <a:pPr>
              <a:buFont typeface="Arial" pitchFamily="34" charset="0"/>
              <a:buChar char="•"/>
            </a:pPr>
            <a:r>
              <a:rPr dirty="0" sz="2000" lang="en-IN" smtClean="0">
                <a:latin typeface="Agency FB" pitchFamily="34" charset="0"/>
              </a:rPr>
              <a:t>THIS PROCESS USED TO BE SLOW AND REVERSIBLE EARLIER, BUT IN TODAY’S WORLD, WITH INCREASING POPULATION, INDUSTRIES, VEHICLES, BURNING OF FUELS, ETC HAVE LEAD TO A SUDDEN UPSURGE IN THE DETERIORATION OF THE ATMOSPHERE.</a:t>
            </a:r>
          </a:p>
          <a:p>
            <a:pPr>
              <a:buFont typeface="Arial" pitchFamily="34" charset="0"/>
              <a:buChar char="•"/>
            </a:pPr>
            <a:endParaRPr dirty="0" lang="en-IN">
              <a:latin typeface="Agency FB"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Title 1"/>
          <p:cNvSpPr>
            <a:spLocks noGrp="1"/>
          </p:cNvSpPr>
          <p:nvPr>
            <p:ph type="title"/>
          </p:nvPr>
        </p:nvSpPr>
        <p:spPr/>
        <p:txBody>
          <a:bodyPr/>
          <a:p>
            <a:endParaRPr lang="en-IN"/>
          </a:p>
        </p:txBody>
      </p:sp>
      <p:sp>
        <p:nvSpPr>
          <p:cNvPr id="1048609" name="Content Placeholder 2"/>
          <p:cNvSpPr>
            <a:spLocks noGrp="1"/>
          </p:cNvSpPr>
          <p:nvPr>
            <p:ph idx="1"/>
          </p:nvPr>
        </p:nvSpPr>
        <p:spPr/>
        <p:txBody>
          <a:bodyPr/>
          <a:p>
            <a:endParaRPr lang="en-IN"/>
          </a:p>
        </p:txBody>
      </p:sp>
      <p:pic>
        <p:nvPicPr>
          <p:cNvPr id="2097154" name="Picture 2" descr="C:\Users\FAYAZ AHMED\OneDrive\Documents\effects of air pollution 2.jpg"/>
          <p:cNvPicPr>
            <a:picLocks noChangeAspect="1" noChangeArrowheads="1"/>
          </p:cNvPicPr>
          <p:nvPr/>
        </p:nvPicPr>
        <p:blipFill>
          <a:blip xmlns:r="http://schemas.openxmlformats.org/officeDocument/2006/relationships" r:embed="rId1" cstate="print"/>
          <a:srcRect/>
          <a:stretch>
            <a:fillRect/>
          </a:stretch>
        </p:blipFill>
        <p:spPr bwMode="auto">
          <a:xfrm>
            <a:off x="2483768" y="908720"/>
            <a:ext cx="3744416" cy="3767819"/>
          </a:xfrm>
          <a:prstGeom prst="rect"/>
          <a:noFill/>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Title 1"/>
          <p:cNvSpPr>
            <a:spLocks noGrp="1"/>
          </p:cNvSpPr>
          <p:nvPr>
            <p:ph type="title"/>
          </p:nvPr>
        </p:nvSpPr>
        <p:spPr/>
        <p:txBody>
          <a:bodyPr/>
          <a:p>
            <a:r>
              <a:rPr dirty="0" lang="en-IN" smtClean="0"/>
              <a:t>CAUSES FOR OUTDOOR AIR POLLUTION</a:t>
            </a:r>
            <a:endParaRPr dirty="0" lang="en-IN"/>
          </a:p>
        </p:txBody>
      </p:sp>
      <p:sp>
        <p:nvSpPr>
          <p:cNvPr id="1048611" name="Content Placeholder 2"/>
          <p:cNvSpPr>
            <a:spLocks noGrp="1"/>
          </p:cNvSpPr>
          <p:nvPr>
            <p:ph idx="1"/>
          </p:nvPr>
        </p:nvSpPr>
        <p:spPr/>
        <p:txBody>
          <a:bodyPr>
            <a:noAutofit/>
          </a:bodyPr>
          <a:p>
            <a:pPr>
              <a:buFont typeface="Wingdings" pitchFamily="2" charset="2"/>
              <a:buChar char="§"/>
            </a:pPr>
            <a:r>
              <a:rPr dirty="0" sz="2000" lang="en-IN" smtClean="0">
                <a:latin typeface="Agency FB" pitchFamily="34" charset="0"/>
              </a:rPr>
              <a:t>FUMES FROM –PAINTS, HAIRSPRAY, VARNISH, AEROSOL SPRAYS AND OTHER SOLVENTS, VEHICLE AND INDUSTRIAL EXHAUST.</a:t>
            </a:r>
          </a:p>
          <a:p>
            <a:pPr>
              <a:buFont typeface="Wingdings" pitchFamily="2" charset="2"/>
              <a:buChar char="§"/>
            </a:pPr>
            <a:r>
              <a:rPr dirty="0" sz="2000" lang="en-IN" smtClean="0">
                <a:latin typeface="Agency FB" pitchFamily="34" charset="0"/>
              </a:rPr>
              <a:t>WASTE DEPOSITION IN LANDFILLS –GENERATES METHANE, THAT FORMS EXPLOSIVE MIXTURE WITH AIR. METHANE IS ALSO AN ASPHYXIANT DISPLACES OXYGEN IN ENCLOSED SPACES.</a:t>
            </a:r>
          </a:p>
          <a:p>
            <a:pPr>
              <a:buFont typeface="Wingdings" pitchFamily="2" charset="2"/>
              <a:buChar char="§"/>
            </a:pPr>
            <a:r>
              <a:rPr dirty="0" sz="2000" lang="en-IN" smtClean="0">
                <a:latin typeface="Agency FB" pitchFamily="34" charset="0"/>
              </a:rPr>
              <a:t>MILITARY RESOURCES –NUCLEAR WEAPONS, TOXIC GASES, GERM WARFARE AND ROCKETRY.</a:t>
            </a:r>
          </a:p>
          <a:p>
            <a:pPr>
              <a:buFont typeface="Wingdings" pitchFamily="2" charset="2"/>
              <a:buChar char="§"/>
            </a:pPr>
            <a:r>
              <a:rPr dirty="0" sz="2000" lang="en-IN" smtClean="0">
                <a:latin typeface="Agency FB" pitchFamily="34" charset="0"/>
              </a:rPr>
              <a:t>FERTILIZED FARM LANDS- MAJOR SOURCE OF NITROGEN OXIDES</a:t>
            </a:r>
          </a:p>
          <a:p>
            <a:pPr>
              <a:buFont typeface="Wingdings" pitchFamily="2" charset="2"/>
              <a:buChar char="§"/>
            </a:pPr>
            <a:r>
              <a:rPr dirty="0" sz="2000" lang="en-IN" smtClean="0">
                <a:latin typeface="Agency FB" pitchFamily="34" charset="0"/>
              </a:rPr>
              <a:t>VOLCANIC EMISSIONS</a:t>
            </a:r>
          </a:p>
          <a:p>
            <a:pPr>
              <a:buFont typeface="Wingdings" pitchFamily="2" charset="2"/>
              <a:buChar char="§"/>
            </a:pPr>
            <a:r>
              <a:rPr dirty="0" sz="2000" lang="en-IN" smtClean="0">
                <a:latin typeface="Agency FB" pitchFamily="34" charset="0"/>
              </a:rPr>
              <a:t>WILDFIRES/FOREST FIRES </a:t>
            </a:r>
            <a:endParaRPr dirty="0" sz="2000" lang="en-IN">
              <a:latin typeface="Agency FB" pitchFamily="34" charset="0"/>
            </a:endParaRP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algn="tl" flip="none" sx="100000" sy="100000" tx="0" ty="0"/>
        </a:blipFill>
        <a:blipFill rotWithShape="1">
          <a:blip xmlns:r="http://schemas.openxmlformats.org/officeDocument/2006/relationships" r:embed="rId2">
            <a:duotone>
              <a:schemeClr val="phClr">
                <a:tint val="93000"/>
                <a:shade val="85000"/>
              </a:schemeClr>
              <a:schemeClr val="phClr">
                <a:tint val="96000"/>
                <a:shade val="99000"/>
              </a:schemeClr>
            </a:duotone>
          </a:blip>
          <a:tile algn="tl" flip="none" sx="90000" sy="9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AIR POLLUTION &amp; ITS EFFECTS</dc:title>
  <dc:creator>FAYAZ AHMED</dc:creator>
  <cp:lastModifiedBy>Windows User</cp:lastModifiedBy>
  <dcterms:created xsi:type="dcterms:W3CDTF">2020-10-01T22:36:54Z</dcterms:created>
  <dcterms:modified xsi:type="dcterms:W3CDTF">2020-10-03T18:15:22Z</dcterms:modified>
</cp:coreProperties>
</file>